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TalkTok 페르소나 템플릿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대학생 사용자 – 김지윤 (가명)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229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400"/>
              </a:spcAft>
              <a:defRPr b="1" sz="1800"/>
            </a:pPr>
            <a:r>
              <a:t>● 직업적 사항</a:t>
            </a:r>
          </a:p>
          <a:p>
            <a:pPr lvl="1">
              <a:spcAft>
                <a:spcPts val="1000"/>
              </a:spcAft>
              <a:defRPr sz="1600"/>
            </a:pPr>
            <a:r>
              <a:t>없음 (발표 1~2회, 팀과제 위주)</a:t>
            </a:r>
            <a:br/>
            <a:r>
              <a:t>대학교 2학년, 팀플 중심 수업 수강 중</a:t>
            </a:r>
          </a:p>
          <a:p>
            <a:pPr>
              <a:spcAft>
                <a:spcPts val="400"/>
              </a:spcAft>
              <a:defRPr b="1" sz="1800"/>
            </a:pPr>
            <a:r>
              <a:t>● 사용자의 동기</a:t>
            </a:r>
          </a:p>
          <a:p>
            <a:pPr lvl="1">
              <a:spcAft>
                <a:spcPts val="1000"/>
              </a:spcAft>
              <a:defRPr sz="1600"/>
            </a:pPr>
            <a:r>
              <a:t>발표가 익숙하지 않아 AI 도움 필요</a:t>
            </a:r>
            <a:br/>
            <a:r>
              <a:t>말투 딱딱한 기존 도구 불만</a:t>
            </a:r>
          </a:p>
          <a:p>
            <a:pPr>
              <a:spcAft>
                <a:spcPts val="400"/>
              </a:spcAft>
              <a:defRPr b="1" sz="1800"/>
            </a:pPr>
            <a:r>
              <a:t>● 해당 제품의 기대 가치</a:t>
            </a:r>
          </a:p>
          <a:p>
            <a:pPr lvl="1">
              <a:spcAft>
                <a:spcPts val="1000"/>
              </a:spcAft>
              <a:defRPr sz="1600"/>
            </a:pPr>
            <a:r>
              <a:t>나에게 맞는 자연스러운 발표 구성</a:t>
            </a:r>
            <a:br/>
            <a:r>
              <a:t>말투 조정, 흐름 자동화</a:t>
            </a:r>
          </a:p>
          <a:p>
            <a:pPr>
              <a:spcAft>
                <a:spcPts val="400"/>
              </a:spcAft>
              <a:defRPr b="1" sz="1800"/>
            </a:pPr>
            <a:r>
              <a:t>● 개인적 사항</a:t>
            </a:r>
          </a:p>
          <a:p>
            <a:pPr lvl="1">
              <a:spcAft>
                <a:spcPts val="1000"/>
              </a:spcAft>
              <a:defRPr sz="1600"/>
            </a:pPr>
            <a:r>
              <a:t>여성, 20세, 대학교 재학</a:t>
            </a:r>
            <a:br/>
            <a:r>
              <a:t>충청남도 천안시 거주, 가족: 부모님+여동생</a:t>
            </a:r>
          </a:p>
          <a:p>
            <a:pPr>
              <a:spcAft>
                <a:spcPts val="400"/>
              </a:spcAft>
              <a:defRPr b="1" sz="1800"/>
            </a:pPr>
            <a:r>
              <a:t>● 기술적 사항</a:t>
            </a:r>
          </a:p>
          <a:p>
            <a:pPr lvl="1">
              <a:spcAft>
                <a:spcPts val="1000"/>
              </a:spcAft>
              <a:defRPr sz="1600"/>
            </a:pPr>
            <a:r>
              <a:t>아이폰, 윈도우 노트북 사용</a:t>
            </a:r>
            <a:br/>
            <a:r>
              <a:t>인스타그램, 유튜브, 노션 사용</a:t>
            </a:r>
            <a:br/>
            <a:r>
              <a:t>인터넷 6~8시간 / 유튜브, 틱톡, 릴스 선호</a:t>
            </a:r>
          </a:p>
          <a:p>
            <a:pPr>
              <a:spcAft>
                <a:spcPts val="400"/>
              </a:spcAft>
              <a:defRPr b="1" sz="1800"/>
            </a:pPr>
            <a:r>
              <a:t>● 특징</a:t>
            </a:r>
          </a:p>
          <a:p>
            <a:pPr lvl="1">
              <a:spcAft>
                <a:spcPts val="1000"/>
              </a:spcAft>
              <a:defRPr sz="1600"/>
            </a:pPr>
            <a:r>
              <a:t>감성 + 실용 중심 소비</a:t>
            </a:r>
            <a:br/>
            <a:r>
              <a:t>완벽보다 내 스타일 중시</a:t>
            </a:r>
            <a:br/>
            <a:r>
              <a:t>자기계발, 브이로그, 말 잘하는 사람 스타일 관심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직장인 마케터 – 박준영 (가명)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229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400"/>
              </a:spcAft>
              <a:defRPr b="1" sz="1800"/>
            </a:pPr>
            <a:r>
              <a:t>● 직업적 사항</a:t>
            </a:r>
          </a:p>
          <a:p>
            <a:pPr lvl="1">
              <a:spcAft>
                <a:spcPts val="1000"/>
              </a:spcAft>
              <a:defRPr sz="1600"/>
            </a:pPr>
            <a:r>
              <a:t>마케팅 5년차</a:t>
            </a:r>
            <a:br/>
            <a:r>
              <a:t>대기업 마케팅팀, 발표 잦고 시간 압박 큼</a:t>
            </a:r>
          </a:p>
          <a:p>
            <a:pPr>
              <a:spcAft>
                <a:spcPts val="400"/>
              </a:spcAft>
              <a:defRPr b="1" sz="1800"/>
            </a:pPr>
            <a:r>
              <a:t>● 사용자의 동기</a:t>
            </a:r>
          </a:p>
          <a:p>
            <a:pPr lvl="1">
              <a:spcAft>
                <a:spcPts val="1000"/>
              </a:spcAft>
              <a:defRPr sz="1600"/>
            </a:pPr>
            <a:r>
              <a:t>갑작스러운 발표 상황, 구조화된 피칭 필요</a:t>
            </a:r>
            <a:br/>
            <a:r>
              <a:t>핵심 없이 장황한 기존 도구 불만</a:t>
            </a:r>
          </a:p>
          <a:p>
            <a:pPr>
              <a:spcAft>
                <a:spcPts val="400"/>
              </a:spcAft>
              <a:defRPr b="1" sz="1800"/>
            </a:pPr>
            <a:r>
              <a:t>● 해당 제품의 기대 가치</a:t>
            </a:r>
          </a:p>
          <a:p>
            <a:pPr lvl="1">
              <a:spcAft>
                <a:spcPts val="1000"/>
              </a:spcAft>
              <a:defRPr sz="1600"/>
            </a:pPr>
            <a:r>
              <a:t>상황별 톤/포맷 맞춤</a:t>
            </a:r>
            <a:br/>
            <a:r>
              <a:t>짧고 임팩트 있게, 연습 모드 지원</a:t>
            </a:r>
          </a:p>
          <a:p>
            <a:pPr>
              <a:spcAft>
                <a:spcPts val="400"/>
              </a:spcAft>
              <a:defRPr b="1" sz="1800"/>
            </a:pPr>
            <a:r>
              <a:t>● 개인적 사항</a:t>
            </a:r>
          </a:p>
          <a:p>
            <a:pPr lvl="1">
              <a:spcAft>
                <a:spcPts val="1000"/>
              </a:spcAft>
              <a:defRPr sz="1600"/>
            </a:pPr>
            <a:r>
              <a:t>남성, 30세, 4년제 졸업</a:t>
            </a:r>
            <a:br/>
            <a:r>
              <a:t>서울 강남구 거주, 독신</a:t>
            </a:r>
          </a:p>
          <a:p>
            <a:pPr>
              <a:spcAft>
                <a:spcPts val="400"/>
              </a:spcAft>
              <a:defRPr b="1" sz="1800"/>
            </a:pPr>
            <a:r>
              <a:t>● 기술적 사항</a:t>
            </a:r>
          </a:p>
          <a:p>
            <a:pPr lvl="1">
              <a:spcAft>
                <a:spcPts val="1000"/>
              </a:spcAft>
              <a:defRPr sz="1600"/>
            </a:pPr>
            <a:r>
              <a:t>갤럭시 Z 플립, 맥북 사용</a:t>
            </a:r>
            <a:br/>
            <a:r>
              <a:t>슬랙, 노션, PPT 활용</a:t>
            </a:r>
            <a:br/>
            <a:r>
              <a:t>인터넷 10시간 / 브런치, 뉴스레터 중심</a:t>
            </a:r>
          </a:p>
          <a:p>
            <a:pPr>
              <a:spcAft>
                <a:spcPts val="400"/>
              </a:spcAft>
              <a:defRPr b="1" sz="1800"/>
            </a:pPr>
            <a:r>
              <a:t>● 특징</a:t>
            </a:r>
          </a:p>
          <a:p>
            <a:pPr lvl="1">
              <a:spcAft>
                <a:spcPts val="1000"/>
              </a:spcAft>
              <a:defRPr sz="1600"/>
            </a:pPr>
            <a:r>
              <a:t>시간 절약 + 효율 중심 소비</a:t>
            </a:r>
            <a:br/>
            <a:r>
              <a:t>명확하고 설득력 있는 발표 선호</a:t>
            </a:r>
            <a:br/>
            <a:r>
              <a:t>리더십, AI 도구 관심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