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Source Code Pro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133c2079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133c2079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133c20792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133c20792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133c2079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133c2079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26bcb39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26bcb39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p5js.org/" TargetMode="External"/><Relationship Id="rId4" Type="http://schemas.openxmlformats.org/officeDocument/2006/relationships/hyperlink" Target="https://github.com/processing/p5.js/wiki#how-is-this-different-than-processingjs" TargetMode="External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ditor.p5js.org/" TargetMode="External"/><Relationship Id="rId4" Type="http://schemas.openxmlformats.org/officeDocument/2006/relationships/hyperlink" Target="https://p5js.org/download/" TargetMode="External"/><Relationship Id="rId5" Type="http://schemas.openxmlformats.org/officeDocument/2006/relationships/hyperlink" Target="https://p5js.org/reference/" TargetMode="External"/><Relationship Id="rId6" Type="http://schemas.openxmlformats.org/officeDocument/2006/relationships/hyperlink" Target="https://p5js.org/learn/" TargetMode="External"/><Relationship Id="rId7" Type="http://schemas.openxmlformats.org/officeDocument/2006/relationships/hyperlink" Target="https://p5js.org/examples/" TargetMode="External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o_2sJ89OmJc" TargetMode="External"/><Relationship Id="rId4" Type="http://schemas.openxmlformats.org/officeDocument/2006/relationships/image" Target="../media/image6.jpg"/><Relationship Id="rId5" Type="http://schemas.openxmlformats.org/officeDocument/2006/relationships/hyperlink" Target="http://www.youtube.com/watch?v=wr9r2_jVrHk" TargetMode="External"/><Relationship Id="rId6" Type="http://schemas.openxmlformats.org/officeDocument/2006/relationships/image" Target="../media/image3.jpg"/><Relationship Id="rId7" Type="http://schemas.openxmlformats.org/officeDocument/2006/relationships/hyperlink" Target="https://en.wikipedia.org/wiki/Snake_(video_game_genre)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P5.js and Snake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Week 3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6225" y="3336275"/>
            <a:ext cx="1410425" cy="141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075" y="3336275"/>
            <a:ext cx="1688625" cy="16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7094150" y="98650"/>
            <a:ext cx="19896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 Nicole McCabe</a:t>
            </a:r>
            <a:endParaRPr b="1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What is P5.js?</a:t>
            </a:r>
            <a:endParaRPr b="1" sz="3200">
              <a:solidFill>
                <a:srgbClr val="FEFEFE"/>
              </a:solidFill>
            </a:endParaRPr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Roboto"/>
              <a:buChar char="●"/>
            </a:pPr>
            <a:r>
              <a:rPr lang="en" sz="15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sz="155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5.js</a:t>
            </a:r>
            <a:r>
              <a:rPr lang="en" sz="15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is a </a:t>
            </a:r>
            <a:r>
              <a:rPr b="1" lang="en" sz="15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JavaScript library</a:t>
            </a:r>
            <a:r>
              <a:rPr lang="en" sz="15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based on Processing for artists, designers, and educators, with a specific focus on the visual arts. </a:t>
            </a:r>
            <a:endParaRPr sz="15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Roboto"/>
              <a:buChar char="●"/>
            </a:pPr>
            <a:r>
              <a:rPr lang="en" sz="15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It's an extremely easy way for you to create interactive pieces of art, animations and prototypes in the </a:t>
            </a:r>
            <a:r>
              <a:rPr b="1" lang="en" sz="15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browser -</a:t>
            </a:r>
            <a:r>
              <a:rPr b="1" lang="en" sz="16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think of your whole browser page as your sketch!</a:t>
            </a:r>
            <a:endParaRPr b="1" sz="17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Roboto"/>
              <a:buChar char="●"/>
            </a:pPr>
            <a:r>
              <a:rPr lang="en" sz="15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Very similar syntax to Processing.</a:t>
            </a:r>
            <a:endParaRPr sz="15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Roboto"/>
              <a:buChar char="●"/>
            </a:pPr>
            <a:r>
              <a:rPr lang="en" sz="15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Free and Open Source.</a:t>
            </a:r>
            <a:endParaRPr sz="15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Roboto"/>
              <a:buChar char="●"/>
            </a:pPr>
            <a:r>
              <a:rPr lang="en" sz="15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Game will run inside your browser!</a:t>
            </a:r>
            <a:endParaRPr sz="15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Roboto"/>
              <a:buChar char="●"/>
            </a:pPr>
            <a:r>
              <a:rPr lang="en" sz="15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How P5.js and Processing differ: </a:t>
            </a:r>
            <a:r>
              <a:rPr lang="en" sz="13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https://github.com/processing/p5.js/wiki#how-is-this-different-than-processingjs</a:t>
            </a:r>
            <a:endParaRPr sz="17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5850" y="3803275"/>
            <a:ext cx="1136450" cy="11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How to setup P5.js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435200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Online Editor (no setup):</a:t>
            </a:r>
            <a:r>
              <a:rPr lang="en" sz="2300">
                <a:solidFill>
                  <a:schemeClr val="lt1"/>
                </a:solidFill>
              </a:rPr>
              <a:t> </a:t>
            </a:r>
            <a:r>
              <a:rPr lang="en" sz="16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https://editor.p5js.org/</a:t>
            </a:r>
            <a:endParaRPr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Library download: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 sz="15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https://p5js.org/download/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Reference Page: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 sz="15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https://p5js.org/reference/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Tutorials: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 sz="16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https://p5js.org/learn/</a:t>
            </a:r>
            <a:endParaRPr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Examples:</a:t>
            </a:r>
            <a:r>
              <a:rPr lang="en" sz="2300">
                <a:solidFill>
                  <a:schemeClr val="lt1"/>
                </a:solidFill>
              </a:rPr>
              <a:t> </a:t>
            </a:r>
            <a:r>
              <a:rPr lang="en" sz="15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https://p5js.org/examples/</a:t>
            </a:r>
            <a:endParaRPr sz="2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87150" y="3765425"/>
            <a:ext cx="1145150" cy="1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What is Snake? </a:t>
            </a:r>
            <a:r>
              <a:rPr b="1" lang="en">
                <a:solidFill>
                  <a:schemeClr val="lt1"/>
                </a:solidFill>
              </a:rPr>
              <a:t>🐍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descr="Slither.io = The Best Snake Game ever! Slither, the multiplayer Slither .IO snake io game: http://slither.io. How to kill it?? watch the video and enjoy this slitherio gameplay.&#10;&#10;Eat to grow longer, don't run into other snakes. When longer, hold left mouse for a speed boost! Share on Twitter to unlock new skins! &#10;&#10;➜Facebook: https://www.facebook.com/SlitherSessions&#10;➜Twitter: https://twitter.com/SlitherSessions&#10;➜Add US on Google+: https://plus.google.com/+SlitherSessions&#10;➜Website! http://www.slithersessions.com&#10;➜Subscribe: https://goo.gl/pBX8tw&#10;&#10;Music in this video: Monstercat" id="86" name="Google Shape;86;p16" title="Slither.io The Best Snake Game // Slitherio Epic Gameplay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275" y="1473575"/>
            <a:ext cx="3944450" cy="2958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sk me: &#10;http://ask.fm/Hasrian&#10;Facebook: &#10;http://www.facebook.com/7a9rian2?ref=hl&#10;Twitter: &#10;https://twitter.com/7a9rian2&#10;Google+:&#10;https://plus.google.com/u/0/b/110375872621191746876/110375872621191746876/&#10;&#10;&#10;&#10;&#10;Royalty Free Music by http://audiomicro.com/royalty-free-music" id="87" name="Google Shape;87;p16" title="Snake game on Nokia finally beaten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4900" y="1473575"/>
            <a:ext cx="4206700" cy="29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708450" y="4528975"/>
            <a:ext cx="5589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Wikipedia: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 u="sng">
                <a:solidFill>
                  <a:schemeClr val="lt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https://en.wikipedia.org/wiki/Snake_(video_game_genre)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let’s code Snake! </a:t>
            </a:r>
            <a:r>
              <a:rPr lang="en"/>
              <a:t>💻 🎉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