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ato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ig/embBt9a49LYWJaa0BsE1eZy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slide" Target="slides/slide11.xml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//Smaranjit for genetic algos session as well as the fast pages session with the mentors</a:t>
            </a:r>
            <a:br>
              <a:rPr lang="en-GB"/>
            </a:br>
            <a:r>
              <a:rPr lang="en-GB"/>
              <a:t>// GitHub session</a:t>
            </a:r>
            <a:br>
              <a:rPr lang="en-GB"/>
            </a:br>
            <a:r>
              <a:rPr lang="en-GB"/>
              <a:t>// GitHub organization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f7698206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f7698206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2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13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7" name="Google Shape;17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1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1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1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1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1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cessing.org/download/" TargetMode="External"/><Relationship Id="rId4" Type="http://schemas.openxmlformats.org/officeDocument/2006/relationships/hyperlink" Target="https://github.com/GirlScript-Ireland/Gaming-Booster" TargetMode="External"/><Relationship Id="rId5" Type="http://schemas.openxmlformats.org/officeDocument/2006/relationships/hyperlink" Target="https://drive.google.com/file/d/1J2IRSm_9cs4imogYqxlOrpKrtheQG6VQ/view" TargetMode="External"/><Relationship Id="rId6" Type="http://schemas.openxmlformats.org/officeDocument/2006/relationships/hyperlink" Target="https://processing.org/" TargetMode="External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/>
              <a:t>GirlScript Ireland</a:t>
            </a:r>
            <a:endParaRPr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Gaming Booster Introduction</a:t>
            </a: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7425" y="4093375"/>
            <a:ext cx="648125" cy="6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/>
              <a:t>Any questions?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/>
              <a:t>Thank you for attending:)</a:t>
            </a:r>
            <a:endParaRPr/>
          </a:p>
        </p:txBody>
      </p:sp>
      <p:sp>
        <p:nvSpPr>
          <p:cNvPr id="143" name="Google Shape;143;p10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and welcome to GirlScript Ireland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About Me</a:t>
            </a:r>
            <a:endParaRPr/>
          </a:p>
        </p:txBody>
      </p:sp>
      <p:sp>
        <p:nvSpPr>
          <p:cNvPr id="70" name="Google Shape;70;p2"/>
          <p:cNvSpPr txBox="1"/>
          <p:nvPr/>
        </p:nvSpPr>
        <p:spPr>
          <a:xfrm>
            <a:off x="3642925" y="3577838"/>
            <a:ext cx="22803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Reshma Narayanan Kutty</a:t>
            </a:r>
            <a:endParaRPr b="1" i="0" sz="14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3372800" y="3931550"/>
            <a:ext cx="34446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Graduate Student</a:t>
            </a:r>
            <a:r>
              <a:rPr b="0" i="0" lang="en-GB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UCD</a:t>
            </a:r>
            <a:br>
              <a:rPr b="0" i="0" lang="en-GB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en-GB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Ireland</a:t>
            </a:r>
            <a:endParaRPr b="0" i="0" sz="14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linkedin.com/in/reshma-narayanan-kutty/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7425" y="4093375"/>
            <a:ext cx="648125" cy="6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7013" y="1425612"/>
            <a:ext cx="1992425" cy="19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Introduce yourself!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Let’s do a quick round table introduction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Where you’re from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your job/uni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are your hobbies?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brings you here :)</a:t>
            </a:r>
            <a:endParaRPr/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9174" y="2185150"/>
            <a:ext cx="3278551" cy="18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How it works</a:t>
            </a:r>
            <a:endParaRPr/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4 week program - 1 session per week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Processing (java) /p5.js (javascript)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Flappy bird (Processing) + snake game (P5.js)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Speaker series: Clodagh, Anastasia, Martine(Amazon), etc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Your team will consist of 4 people from different areas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What we’re going to do</a:t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964375" y="1909750"/>
            <a:ext cx="1843200" cy="900000"/>
          </a:xfrm>
          <a:prstGeom prst="homePlate">
            <a:avLst>
              <a:gd fmla="val 50000" name="adj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3056325" y="1909750"/>
            <a:ext cx="1843200" cy="900000"/>
          </a:xfrm>
          <a:prstGeom prst="homePlate">
            <a:avLst>
              <a:gd fmla="val 50000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7181975" y="1909750"/>
            <a:ext cx="1843200" cy="900000"/>
          </a:xfrm>
          <a:prstGeom prst="homePlat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5119150" y="1909750"/>
            <a:ext cx="1843200" cy="900000"/>
          </a:xfrm>
          <a:prstGeom prst="homePlate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1307275" y="2182900"/>
            <a:ext cx="9645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WEEK 1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3427513" y="2182900"/>
            <a:ext cx="9645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WEEK 2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5547775" y="2182900"/>
            <a:ext cx="9645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WEEK 3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7668025" y="2182900"/>
            <a:ext cx="9645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WEEK 4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771525" y="3075475"/>
            <a:ext cx="17145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b="0" i="0" lang="en-GB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 b="0" i="0" sz="14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b="0" i="0" lang="en-GB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Chat</a:t>
            </a:r>
            <a:endParaRPr b="0" i="0" sz="14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b="0" i="0" lang="en-GB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Intro to Processing &amp; Installations</a:t>
            </a:r>
            <a:endParaRPr b="0" i="0" sz="14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2857500" y="3075475"/>
            <a:ext cx="17145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b="0" i="0" lang="en-GB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Flappy Bird Using Processing</a:t>
            </a:r>
            <a:endParaRPr b="0" i="0" sz="14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4943475" y="3075475"/>
            <a:ext cx="17145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b="0" i="0" lang="en-GB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Snake Game using P5.js</a:t>
            </a:r>
            <a:endParaRPr b="0" i="0" sz="14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6962350" y="3075475"/>
            <a:ext cx="17145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b="0" i="0" lang="en-GB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Final bits left</a:t>
            </a:r>
            <a:endParaRPr b="0" i="0" sz="14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5"/>
          <p:cNvSpPr/>
          <p:nvPr/>
        </p:nvSpPr>
        <p:spPr>
          <a:xfrm rot="5400000">
            <a:off x="4763175" y="-2212675"/>
            <a:ext cx="171300" cy="7768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How to make the most of this:</a:t>
            </a:r>
            <a:endParaRPr/>
          </a:p>
        </p:txBody>
      </p:sp>
      <p:sp>
        <p:nvSpPr>
          <p:cNvPr id="110" name="Google Shape;110;p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Attend the weekly meetings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Ask questions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Attend the speaker series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Network!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Complete the games</a:t>
            </a:r>
            <a:endParaRPr/>
          </a:p>
        </p:txBody>
      </p:sp>
      <p:pic>
        <p:nvPicPr>
          <p:cNvPr id="111" name="Google Shape;11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6900" y="1299313"/>
            <a:ext cx="28479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4525" y="3092825"/>
            <a:ext cx="2932751" cy="17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Essentials</a:t>
            </a:r>
            <a:endParaRPr/>
          </a:p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Processing.org: Install Processing - </a:t>
            </a:r>
            <a:r>
              <a:rPr lang="en-GB" sz="12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https://processing.org/download/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GitHub account (There will be a session on Git)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Willingness to learn :)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References</a:t>
            </a:r>
            <a:r>
              <a:rPr lang="en-GB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Github: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https://github.com/GirlScript-Ireland/Gaming-Booster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Processing: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https://drive.google.com/file/d/1J2IRSm_9cs4imogYqxlOrpKrtheQG6VQ/view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https://processing.org/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9" name="Google Shape;119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47425" y="4093375"/>
            <a:ext cx="648125" cy="6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f7698206c_0_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Processing</a:t>
            </a:r>
            <a:endParaRPr/>
          </a:p>
        </p:txBody>
      </p:sp>
      <p:sp>
        <p:nvSpPr>
          <p:cNvPr id="125" name="Google Shape;125;g8f7698206c_0_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Basics</a:t>
            </a:r>
            <a:r>
              <a:rPr lang="en-GB"/>
              <a:t>: Canvas, coordinates, statements and comments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Basic </a:t>
            </a:r>
            <a:r>
              <a:rPr b="1" lang="en-GB"/>
              <a:t>Shapes</a:t>
            </a:r>
            <a:r>
              <a:rPr lang="en-GB"/>
              <a:t>: Rectangle, </a:t>
            </a:r>
            <a:r>
              <a:rPr lang="en-GB"/>
              <a:t>ellipse, line</a:t>
            </a:r>
            <a:r>
              <a:rPr lang="en-GB"/>
              <a:t>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Color</a:t>
            </a:r>
            <a:r>
              <a:rPr lang="en-GB"/>
              <a:t>:	Stroke (Outer), Fill (Inner)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Interact</a:t>
            </a:r>
            <a:r>
              <a:rPr lang="en-GB"/>
              <a:t>: setup, draw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2" name="Google Shape;1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888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