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Back-End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 (Cont.)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Testing Back-End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4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4" custScaleX="11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4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11EB5-5F93-924E-ABE6-C75B4A8D593C}" type="presOf" srcId="{23C8E8F5-FDE2-3C4F-9223-87C074B8F3EC}" destId="{EB25A4BC-7CDD-F141-A25E-DB00CDFA8DC0}" srcOrd="0" destOrd="0" presId="urn:microsoft.com/office/officeart/2005/8/layout/hChevron3"/>
    <dgm:cxn modelId="{8816E437-A033-884A-9B45-96B1E276D1BC}" type="presOf" srcId="{40144612-3580-8D44-AA55-32F0DE04928B}" destId="{9EE774C8-361A-754E-A97D-A666F5854297}" srcOrd="0" destOrd="0" presId="urn:microsoft.com/office/officeart/2005/8/layout/hChevron3"/>
    <dgm:cxn modelId="{3943B8E9-672F-7B4E-9D9B-C31CC427F016}" type="presOf" srcId="{AFFFAD65-8456-9345-B04C-894BA845A861}" destId="{921ED4CA-000C-B04A-8704-E3B025B55615}" srcOrd="0" destOrd="0" presId="urn:microsoft.com/office/officeart/2005/8/layout/hChevron3"/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91508D8-669A-A14F-BD7D-4D516747DEA7}" type="presOf" srcId="{6469E386-8C35-A44C-8A0F-9A562F292E3D}" destId="{50A3609D-D47A-9146-8C25-DB35D73E800B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0A178B95-D36E-3B4E-881E-1E59835CD1C5}" type="presOf" srcId="{4C985542-85F0-2A4C-9BB5-8441ED1BCC1A}" destId="{0F2DE41F-CD61-0341-BED4-75F76FA3FB94}" srcOrd="0" destOrd="0" presId="urn:microsoft.com/office/officeart/2005/8/layout/hChevron3"/>
    <dgm:cxn modelId="{8E7D4DAE-8BD2-E24F-ACCC-B677D94DB306}" type="presParOf" srcId="{9EE774C8-361A-754E-A97D-A666F5854297}" destId="{921ED4CA-000C-B04A-8704-E3B025B55615}" srcOrd="0" destOrd="0" presId="urn:microsoft.com/office/officeart/2005/8/layout/hChevron3"/>
    <dgm:cxn modelId="{42BEA92B-6ED7-4848-92E8-DAFE2CA9991F}" type="presParOf" srcId="{9EE774C8-361A-754E-A97D-A666F5854297}" destId="{9211E156-0579-2647-A044-9DB1B0675FE7}" srcOrd="1" destOrd="0" presId="urn:microsoft.com/office/officeart/2005/8/layout/hChevron3"/>
    <dgm:cxn modelId="{8EF06C0B-24EF-154E-87D6-8F6E1AF08AB0}" type="presParOf" srcId="{9EE774C8-361A-754E-A97D-A666F5854297}" destId="{50A3609D-D47A-9146-8C25-DB35D73E800B}" srcOrd="2" destOrd="0" presId="urn:microsoft.com/office/officeart/2005/8/layout/hChevron3"/>
    <dgm:cxn modelId="{CEC387A9-478D-1343-8A34-28814B139852}" type="presParOf" srcId="{9EE774C8-361A-754E-A97D-A666F5854297}" destId="{9BD842DA-DDB3-A64B-AEAE-F4C52289C5F6}" srcOrd="3" destOrd="0" presId="urn:microsoft.com/office/officeart/2005/8/layout/hChevron3"/>
    <dgm:cxn modelId="{5E555DEA-734B-E240-A8AE-4C426761613A}" type="presParOf" srcId="{9EE774C8-361A-754E-A97D-A666F5854297}" destId="{EB25A4BC-7CDD-F141-A25E-DB00CDFA8DC0}" srcOrd="4" destOrd="0" presId="urn:microsoft.com/office/officeart/2005/8/layout/hChevron3"/>
    <dgm:cxn modelId="{BF53A309-8101-B547-BF2E-7379A3B12E9A}" type="presParOf" srcId="{9EE774C8-361A-754E-A97D-A666F5854297}" destId="{36B34C92-69AD-4944-9ECC-AF7CD66F26D6}" srcOrd="5" destOrd="0" presId="urn:microsoft.com/office/officeart/2005/8/layout/hChevron3"/>
    <dgm:cxn modelId="{67805176-17EC-F044-9543-35A2363B0CD7}" type="presParOf" srcId="{9EE774C8-361A-754E-A97D-A666F5854297}" destId="{0F2DE41F-CD61-0341-BED4-75F76FA3FB9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Shopping Cart/Checkout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Report/Proposal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13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6950" y="1506423"/>
          <a:ext cx="1563077" cy="10400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950" y="1506423"/>
        <a:ext cx="1303067" cy="1040040"/>
      </dsp:txXfrm>
    </dsp:sp>
    <dsp:sp modelId="{50A3609D-D47A-9146-8C25-DB35D73E800B}">
      <dsp:nvSpPr>
        <dsp:cNvPr id="0" name=""/>
        <dsp:cNvSpPr/>
      </dsp:nvSpPr>
      <dsp:spPr>
        <a:xfrm>
          <a:off x="1050007" y="1506423"/>
          <a:ext cx="2600101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Testing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70027" y="1506423"/>
        <a:ext cx="1560061" cy="1040040"/>
      </dsp:txXfrm>
    </dsp:sp>
    <dsp:sp modelId="{EB25A4BC-7CDD-F141-A25E-DB00CDFA8DC0}">
      <dsp:nvSpPr>
        <dsp:cNvPr id="0" name=""/>
        <dsp:cNvSpPr/>
      </dsp:nvSpPr>
      <dsp:spPr>
        <a:xfrm>
          <a:off x="3130088" y="1506423"/>
          <a:ext cx="3032836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650108" y="1506423"/>
        <a:ext cx="1992796" cy="1040040"/>
      </dsp:txXfrm>
    </dsp:sp>
    <dsp:sp modelId="{0F2DE41F-CD61-0341-BED4-75F76FA3FB94}">
      <dsp:nvSpPr>
        <dsp:cNvPr id="0" name=""/>
        <dsp:cNvSpPr/>
      </dsp:nvSpPr>
      <dsp:spPr>
        <a:xfrm>
          <a:off x="5642904" y="1506423"/>
          <a:ext cx="3036944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 (Cont.)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162924" y="1506423"/>
        <a:ext cx="1996904" cy="10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278" y="1473339"/>
          <a:ext cx="3739873" cy="11062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Shopping Cart/Checkout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1278" y="1473339"/>
        <a:ext cx="3463321" cy="1106209"/>
      </dsp:txXfrm>
    </dsp:sp>
    <dsp:sp modelId="{EB25A4BC-7CDD-F141-A25E-DB00CDFA8DC0}">
      <dsp:nvSpPr>
        <dsp:cNvPr id="0" name=""/>
        <dsp:cNvSpPr/>
      </dsp:nvSpPr>
      <dsp:spPr>
        <a:xfrm>
          <a:off x="3188046" y="1473339"/>
          <a:ext cx="282041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Report/Proposal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741151" y="1473339"/>
        <a:ext cx="1714210" cy="1106209"/>
      </dsp:txXfrm>
    </dsp:sp>
    <dsp:sp modelId="{0F2DE41F-CD61-0341-BED4-75F76FA3FB94}">
      <dsp:nvSpPr>
        <dsp:cNvPr id="0" name=""/>
        <dsp:cNvSpPr/>
      </dsp:nvSpPr>
      <dsp:spPr>
        <a:xfrm>
          <a:off x="5455361" y="1473339"/>
          <a:ext cx="323015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Integration Testing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6008466" y="1473339"/>
        <a:ext cx="2123950" cy="110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March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69181"/>
              </p:ext>
            </p:extLst>
          </p:nvPr>
        </p:nvGraphicFramePr>
        <p:xfrm>
          <a:off x="228600" y="990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051682"/>
              </p:ext>
            </p:extLst>
          </p:nvPr>
        </p:nvGraphicFramePr>
        <p:xfrm>
          <a:off x="228600" y="2819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06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73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15707" y="39594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will utilize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 or </a:t>
            </a:r>
            <a:r>
              <a:rPr lang="en-US" dirty="0" err="1" smtClean="0"/>
              <a:t>NoSQL</a:t>
            </a:r>
            <a:r>
              <a:rPr lang="en-US" dirty="0" smtClean="0"/>
              <a:t>, not sure which)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276600"/>
            <a:ext cx="4120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be determined…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1345</TotalTime>
  <Words>398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eCommerce CMS</vt:lpstr>
      <vt:lpstr>eCommerce CMS – Project Goals</vt:lpstr>
      <vt:lpstr>eCommerce CMS – Description</vt:lpstr>
      <vt:lpstr>eCommerce CMS – Operations</vt:lpstr>
      <vt:lpstr>eCommerce CMS – Use Cases</vt:lpstr>
      <vt:lpstr>eCommerce CMS – Use Cases</vt:lpstr>
      <vt:lpstr>eCommerce CMS – Class Diagrams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47</cp:revision>
  <dcterms:created xsi:type="dcterms:W3CDTF">2013-01-21T17:23:01Z</dcterms:created>
  <dcterms:modified xsi:type="dcterms:W3CDTF">2013-03-19T16:29:01Z</dcterms:modified>
</cp:coreProperties>
</file>