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66" r:id="rId5"/>
    <p:sldId id="264" r:id="rId6"/>
    <p:sldId id="268" r:id="rId7"/>
    <p:sldId id="269" r:id="rId8"/>
    <p:sldId id="260" r:id="rId9"/>
    <p:sldId id="270" r:id="rId10"/>
    <p:sldId id="272" r:id="rId11"/>
    <p:sldId id="271" r:id="rId12"/>
    <p:sldId id="262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8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144612-3580-8D44-AA55-32F0DE04928B}" type="doc">
      <dgm:prSet loTypeId="urn:microsoft.com/office/officeart/2005/8/layout/hChevron3" loCatId="" qsTypeId="urn:microsoft.com/office/officeart/2005/8/quickstyle/simple5" qsCatId="simple" csTypeId="urn:microsoft.com/office/officeart/2005/8/colors/accent1_2" csCatId="accent1" phldr="1"/>
      <dgm:spPr/>
    </dgm:pt>
    <dgm:pt modelId="{AFFFAD65-8456-9345-B04C-894BA845A861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Arrive at dashboard</a:t>
          </a:r>
          <a:endParaRPr lang="en-US" dirty="0">
            <a:solidFill>
              <a:srgbClr val="000000"/>
            </a:solidFill>
          </a:endParaRPr>
        </a:p>
      </dgm:t>
    </dgm:pt>
    <dgm:pt modelId="{3BC9534F-2962-FE45-92D2-B023A3B819B1}" type="parTrans" cxnId="{06C5B44D-F7A5-ED46-BF29-A1F48CEDC7FC}">
      <dgm:prSet/>
      <dgm:spPr/>
      <dgm:t>
        <a:bodyPr/>
        <a:lstStyle/>
        <a:p>
          <a:endParaRPr lang="en-US"/>
        </a:p>
      </dgm:t>
    </dgm:pt>
    <dgm:pt modelId="{3790E927-C0D8-5D43-9192-A2BC102C9A08}" type="sibTrans" cxnId="{06C5B44D-F7A5-ED46-BF29-A1F48CEDC7FC}">
      <dgm:prSet/>
      <dgm:spPr/>
      <dgm:t>
        <a:bodyPr/>
        <a:lstStyle/>
        <a:p>
          <a:endParaRPr lang="en-US"/>
        </a:p>
      </dgm:t>
    </dgm:pt>
    <dgm:pt modelId="{23C8E8F5-FDE2-3C4F-9223-87C074B8F3EC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Edit services/items through a table</a:t>
          </a:r>
          <a:endParaRPr lang="en-US" dirty="0">
            <a:solidFill>
              <a:srgbClr val="000000"/>
            </a:solidFill>
          </a:endParaRPr>
        </a:p>
      </dgm:t>
    </dgm:pt>
    <dgm:pt modelId="{7B5327DF-1379-A944-A643-9D9BC3E88617}" type="parTrans" cxnId="{CE607B8E-F60D-6A47-9042-052A668ECF1A}">
      <dgm:prSet/>
      <dgm:spPr/>
      <dgm:t>
        <a:bodyPr/>
        <a:lstStyle/>
        <a:p>
          <a:endParaRPr lang="en-US"/>
        </a:p>
      </dgm:t>
    </dgm:pt>
    <dgm:pt modelId="{11C72D99-FCCD-404A-8403-2D0FCE68B771}" type="sibTrans" cxnId="{CE607B8E-F60D-6A47-9042-052A668ECF1A}">
      <dgm:prSet/>
      <dgm:spPr/>
      <dgm:t>
        <a:bodyPr/>
        <a:lstStyle/>
        <a:p>
          <a:endParaRPr lang="en-US"/>
        </a:p>
      </dgm:t>
    </dgm:pt>
    <dgm:pt modelId="{4C985542-85F0-2A4C-9BB5-8441ED1BCC1A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Add services/items through a form</a:t>
          </a:r>
          <a:endParaRPr lang="en-US" dirty="0">
            <a:solidFill>
              <a:srgbClr val="000000"/>
            </a:solidFill>
          </a:endParaRPr>
        </a:p>
      </dgm:t>
    </dgm:pt>
    <dgm:pt modelId="{AB928B5D-946D-4F44-A747-107850E02A33}" type="parTrans" cxnId="{8A59C654-5713-7541-BB67-76EB673F07FF}">
      <dgm:prSet/>
      <dgm:spPr/>
      <dgm:t>
        <a:bodyPr/>
        <a:lstStyle/>
        <a:p>
          <a:endParaRPr lang="en-US"/>
        </a:p>
      </dgm:t>
    </dgm:pt>
    <dgm:pt modelId="{BE51E443-CA59-2443-8528-793F4D37B144}" type="sibTrans" cxnId="{8A59C654-5713-7541-BB67-76EB673F07FF}">
      <dgm:prSet/>
      <dgm:spPr/>
      <dgm:t>
        <a:bodyPr/>
        <a:lstStyle/>
        <a:p>
          <a:endParaRPr lang="en-US"/>
        </a:p>
      </dgm:t>
    </dgm:pt>
    <dgm:pt modelId="{6469E386-8C35-A44C-8A0F-9A562F292E3D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Select Manage Saleable Services/Items</a:t>
          </a:r>
          <a:endParaRPr lang="en-US" dirty="0">
            <a:solidFill>
              <a:srgbClr val="000000"/>
            </a:solidFill>
          </a:endParaRPr>
        </a:p>
      </dgm:t>
    </dgm:pt>
    <dgm:pt modelId="{EE7AE744-D40F-124B-8CE1-68C2C1C9468C}" type="parTrans" cxnId="{B991EB33-40F5-7143-A6C7-CD0A63F7CD3E}">
      <dgm:prSet/>
      <dgm:spPr/>
      <dgm:t>
        <a:bodyPr/>
        <a:lstStyle/>
        <a:p>
          <a:endParaRPr lang="en-US"/>
        </a:p>
      </dgm:t>
    </dgm:pt>
    <dgm:pt modelId="{D6228E65-FA2B-524C-906D-2392352A0A5D}" type="sibTrans" cxnId="{B991EB33-40F5-7143-A6C7-CD0A63F7CD3E}">
      <dgm:prSet/>
      <dgm:spPr/>
      <dgm:t>
        <a:bodyPr/>
        <a:lstStyle/>
        <a:p>
          <a:endParaRPr lang="en-US"/>
        </a:p>
      </dgm:t>
    </dgm:pt>
    <dgm:pt modelId="{EC35E771-6A7F-184B-8BFF-3F46131191E8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Designate pages for services/items to appear on</a:t>
          </a:r>
          <a:endParaRPr lang="en-US" dirty="0">
            <a:solidFill>
              <a:srgbClr val="000000"/>
            </a:solidFill>
          </a:endParaRPr>
        </a:p>
      </dgm:t>
    </dgm:pt>
    <dgm:pt modelId="{E6A86015-FA7A-3249-9033-DC3B6333FA08}" type="parTrans" cxnId="{62A4DDAA-33D4-4A4E-AF27-42EC98CECEA5}">
      <dgm:prSet/>
      <dgm:spPr/>
      <dgm:t>
        <a:bodyPr/>
        <a:lstStyle/>
        <a:p>
          <a:endParaRPr lang="en-US"/>
        </a:p>
      </dgm:t>
    </dgm:pt>
    <dgm:pt modelId="{7CA21AE4-85B6-A64A-863F-8D39CE358908}" type="sibTrans" cxnId="{62A4DDAA-33D4-4A4E-AF27-42EC98CECEA5}">
      <dgm:prSet/>
      <dgm:spPr/>
      <dgm:t>
        <a:bodyPr/>
        <a:lstStyle/>
        <a:p>
          <a:endParaRPr lang="en-US"/>
        </a:p>
      </dgm:t>
    </dgm:pt>
    <dgm:pt modelId="{9EE774C8-361A-754E-A97D-A666F5854297}" type="pres">
      <dgm:prSet presAssocID="{40144612-3580-8D44-AA55-32F0DE04928B}" presName="Name0" presStyleCnt="0">
        <dgm:presLayoutVars>
          <dgm:dir/>
          <dgm:resizeHandles val="exact"/>
        </dgm:presLayoutVars>
      </dgm:prSet>
      <dgm:spPr/>
    </dgm:pt>
    <dgm:pt modelId="{921ED4CA-000C-B04A-8704-E3B025B55615}" type="pres">
      <dgm:prSet presAssocID="{AFFFAD65-8456-9345-B04C-894BA845A861}" presName="parTxOnly" presStyleLbl="node1" presStyleIdx="0" presStyleCnt="5" custScaleX="601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1E156-0579-2647-A044-9DB1B0675FE7}" type="pres">
      <dgm:prSet presAssocID="{3790E927-C0D8-5D43-9192-A2BC102C9A08}" presName="parSpace" presStyleCnt="0"/>
      <dgm:spPr/>
    </dgm:pt>
    <dgm:pt modelId="{50A3609D-D47A-9146-8C25-DB35D73E800B}" type="pres">
      <dgm:prSet presAssocID="{6469E386-8C35-A44C-8A0F-9A562F292E3D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842DA-DDB3-A64B-AEAE-F4C52289C5F6}" type="pres">
      <dgm:prSet presAssocID="{D6228E65-FA2B-524C-906D-2392352A0A5D}" presName="parSpace" presStyleCnt="0"/>
      <dgm:spPr/>
    </dgm:pt>
    <dgm:pt modelId="{EB25A4BC-7CDD-F141-A25E-DB00CDFA8DC0}" type="pres">
      <dgm:prSet presAssocID="{23C8E8F5-FDE2-3C4F-9223-87C074B8F3EC}" presName="parTxOnly" presStyleLbl="node1" presStyleIdx="2" presStyleCnt="5" custScaleX="973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B34C92-69AD-4944-9ECC-AF7CD66F26D6}" type="pres">
      <dgm:prSet presAssocID="{11C72D99-FCCD-404A-8403-2D0FCE68B771}" presName="parSpace" presStyleCnt="0"/>
      <dgm:spPr/>
    </dgm:pt>
    <dgm:pt modelId="{0F2DE41F-CD61-0341-BED4-75F76FA3FB94}" type="pres">
      <dgm:prSet presAssocID="{4C985542-85F0-2A4C-9BB5-8441ED1BCC1A}" presName="parTxOnly" presStyleLbl="node1" presStyleIdx="3" presStyleCnt="5" custScaleX="896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6896CF-12CE-D046-89FD-6CEA7E4396F7}" type="pres">
      <dgm:prSet presAssocID="{BE51E443-CA59-2443-8528-793F4D37B144}" presName="parSpace" presStyleCnt="0"/>
      <dgm:spPr/>
    </dgm:pt>
    <dgm:pt modelId="{CEF3D943-4AA6-1D43-8C91-854C096B9FFA}" type="pres">
      <dgm:prSet presAssocID="{EC35E771-6A7F-184B-8BFF-3F46131191E8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607B8E-F60D-6A47-9042-052A668ECF1A}" srcId="{40144612-3580-8D44-AA55-32F0DE04928B}" destId="{23C8E8F5-FDE2-3C4F-9223-87C074B8F3EC}" srcOrd="2" destOrd="0" parTransId="{7B5327DF-1379-A944-A643-9D9BC3E88617}" sibTransId="{11C72D99-FCCD-404A-8403-2D0FCE68B771}"/>
    <dgm:cxn modelId="{B991EB33-40F5-7143-A6C7-CD0A63F7CD3E}" srcId="{40144612-3580-8D44-AA55-32F0DE04928B}" destId="{6469E386-8C35-A44C-8A0F-9A562F292E3D}" srcOrd="1" destOrd="0" parTransId="{EE7AE744-D40F-124B-8CE1-68C2C1C9468C}" sibTransId="{D6228E65-FA2B-524C-906D-2392352A0A5D}"/>
    <dgm:cxn modelId="{8A59C654-5713-7541-BB67-76EB673F07FF}" srcId="{40144612-3580-8D44-AA55-32F0DE04928B}" destId="{4C985542-85F0-2A4C-9BB5-8441ED1BCC1A}" srcOrd="3" destOrd="0" parTransId="{AB928B5D-946D-4F44-A747-107850E02A33}" sibTransId="{BE51E443-CA59-2443-8528-793F4D37B144}"/>
    <dgm:cxn modelId="{B2DE944A-1B14-7143-B0F0-A2D0E0E35BA1}" type="presOf" srcId="{6469E386-8C35-A44C-8A0F-9A562F292E3D}" destId="{50A3609D-D47A-9146-8C25-DB35D73E800B}" srcOrd="0" destOrd="0" presId="urn:microsoft.com/office/officeart/2005/8/layout/hChevron3"/>
    <dgm:cxn modelId="{754806F8-3046-4742-9B47-AF3B76ADC879}" type="presOf" srcId="{EC35E771-6A7F-184B-8BFF-3F46131191E8}" destId="{CEF3D943-4AA6-1D43-8C91-854C096B9FFA}" srcOrd="0" destOrd="0" presId="urn:microsoft.com/office/officeart/2005/8/layout/hChevron3"/>
    <dgm:cxn modelId="{E8DFE923-A066-3443-96F9-F2576A626178}" type="presOf" srcId="{4C985542-85F0-2A4C-9BB5-8441ED1BCC1A}" destId="{0F2DE41F-CD61-0341-BED4-75F76FA3FB94}" srcOrd="0" destOrd="0" presId="urn:microsoft.com/office/officeart/2005/8/layout/hChevron3"/>
    <dgm:cxn modelId="{525F7264-6913-E741-A0B4-5AC9CE23EE97}" type="presOf" srcId="{AFFFAD65-8456-9345-B04C-894BA845A861}" destId="{921ED4CA-000C-B04A-8704-E3B025B55615}" srcOrd="0" destOrd="0" presId="urn:microsoft.com/office/officeart/2005/8/layout/hChevron3"/>
    <dgm:cxn modelId="{06C5B44D-F7A5-ED46-BF29-A1F48CEDC7FC}" srcId="{40144612-3580-8D44-AA55-32F0DE04928B}" destId="{AFFFAD65-8456-9345-B04C-894BA845A861}" srcOrd="0" destOrd="0" parTransId="{3BC9534F-2962-FE45-92D2-B023A3B819B1}" sibTransId="{3790E927-C0D8-5D43-9192-A2BC102C9A08}"/>
    <dgm:cxn modelId="{62A4DDAA-33D4-4A4E-AF27-42EC98CECEA5}" srcId="{40144612-3580-8D44-AA55-32F0DE04928B}" destId="{EC35E771-6A7F-184B-8BFF-3F46131191E8}" srcOrd="4" destOrd="0" parTransId="{E6A86015-FA7A-3249-9033-DC3B6333FA08}" sibTransId="{7CA21AE4-85B6-A64A-863F-8D39CE358908}"/>
    <dgm:cxn modelId="{D9C008F9-2DE3-4C47-AAF8-F4A37D773EAC}" type="presOf" srcId="{40144612-3580-8D44-AA55-32F0DE04928B}" destId="{9EE774C8-361A-754E-A97D-A666F5854297}" srcOrd="0" destOrd="0" presId="urn:microsoft.com/office/officeart/2005/8/layout/hChevron3"/>
    <dgm:cxn modelId="{EF3509FE-5202-2842-940E-A0591C364F01}" type="presOf" srcId="{23C8E8F5-FDE2-3C4F-9223-87C074B8F3EC}" destId="{EB25A4BC-7CDD-F141-A25E-DB00CDFA8DC0}" srcOrd="0" destOrd="0" presId="urn:microsoft.com/office/officeart/2005/8/layout/hChevron3"/>
    <dgm:cxn modelId="{30EEA138-355A-9347-BACF-09A421F540EA}" type="presParOf" srcId="{9EE774C8-361A-754E-A97D-A666F5854297}" destId="{921ED4CA-000C-B04A-8704-E3B025B55615}" srcOrd="0" destOrd="0" presId="urn:microsoft.com/office/officeart/2005/8/layout/hChevron3"/>
    <dgm:cxn modelId="{BD36AF8A-DCF1-A84A-B9DE-16846A7D0E10}" type="presParOf" srcId="{9EE774C8-361A-754E-A97D-A666F5854297}" destId="{9211E156-0579-2647-A044-9DB1B0675FE7}" srcOrd="1" destOrd="0" presId="urn:microsoft.com/office/officeart/2005/8/layout/hChevron3"/>
    <dgm:cxn modelId="{69004A0D-F34F-184F-88A9-AB969FB8F8D9}" type="presParOf" srcId="{9EE774C8-361A-754E-A97D-A666F5854297}" destId="{50A3609D-D47A-9146-8C25-DB35D73E800B}" srcOrd="2" destOrd="0" presId="urn:microsoft.com/office/officeart/2005/8/layout/hChevron3"/>
    <dgm:cxn modelId="{6D7DB23B-D7D5-7740-9DEB-7969AF6FF09C}" type="presParOf" srcId="{9EE774C8-361A-754E-A97D-A666F5854297}" destId="{9BD842DA-DDB3-A64B-AEAE-F4C52289C5F6}" srcOrd="3" destOrd="0" presId="urn:microsoft.com/office/officeart/2005/8/layout/hChevron3"/>
    <dgm:cxn modelId="{25782A40-98DA-0C4F-A952-AB8AEB2DB4DB}" type="presParOf" srcId="{9EE774C8-361A-754E-A97D-A666F5854297}" destId="{EB25A4BC-7CDD-F141-A25E-DB00CDFA8DC0}" srcOrd="4" destOrd="0" presId="urn:microsoft.com/office/officeart/2005/8/layout/hChevron3"/>
    <dgm:cxn modelId="{2C56251B-3223-0D40-B41B-4AD338B4BD21}" type="presParOf" srcId="{9EE774C8-361A-754E-A97D-A666F5854297}" destId="{36B34C92-69AD-4944-9ECC-AF7CD66F26D6}" srcOrd="5" destOrd="0" presId="urn:microsoft.com/office/officeart/2005/8/layout/hChevron3"/>
    <dgm:cxn modelId="{CA7F4AEA-5C25-E54F-A32E-1EE0068042EE}" type="presParOf" srcId="{9EE774C8-361A-754E-A97D-A666F5854297}" destId="{0F2DE41F-CD61-0341-BED4-75F76FA3FB94}" srcOrd="6" destOrd="0" presId="urn:microsoft.com/office/officeart/2005/8/layout/hChevron3"/>
    <dgm:cxn modelId="{F492FE2B-1B74-B041-9F52-F14A960F7E98}" type="presParOf" srcId="{9EE774C8-361A-754E-A97D-A666F5854297}" destId="{246896CF-12CE-D046-89FD-6CEA7E4396F7}" srcOrd="7" destOrd="0" presId="urn:microsoft.com/office/officeart/2005/8/layout/hChevron3"/>
    <dgm:cxn modelId="{99008678-D89C-2140-9FAE-839E57D125B8}" type="presParOf" srcId="{9EE774C8-361A-754E-A97D-A666F5854297}" destId="{CEF3D943-4AA6-1D43-8C91-854C096B9FF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144612-3580-8D44-AA55-32F0DE04928B}" type="doc">
      <dgm:prSet loTypeId="urn:microsoft.com/office/officeart/2005/8/layout/hChevron3" loCatId="" qsTypeId="urn:microsoft.com/office/officeart/2005/8/quickstyle/simple5" qsCatId="simple" csTypeId="urn:microsoft.com/office/officeart/2005/8/colors/accent1_2" csCatId="accent1" phldr="1"/>
      <dgm:spPr/>
    </dgm:pt>
    <dgm:pt modelId="{AFFFAD65-8456-9345-B04C-894BA845A861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Arrive at dashboard</a:t>
          </a:r>
          <a:endParaRPr lang="en-US" dirty="0">
            <a:solidFill>
              <a:srgbClr val="000000"/>
            </a:solidFill>
          </a:endParaRPr>
        </a:p>
      </dgm:t>
    </dgm:pt>
    <dgm:pt modelId="{3BC9534F-2962-FE45-92D2-B023A3B819B1}" type="parTrans" cxnId="{06C5B44D-F7A5-ED46-BF29-A1F48CEDC7FC}">
      <dgm:prSet/>
      <dgm:spPr/>
      <dgm:t>
        <a:bodyPr/>
        <a:lstStyle/>
        <a:p>
          <a:endParaRPr lang="en-US"/>
        </a:p>
      </dgm:t>
    </dgm:pt>
    <dgm:pt modelId="{3790E927-C0D8-5D43-9192-A2BC102C9A08}" type="sibTrans" cxnId="{06C5B44D-F7A5-ED46-BF29-A1F48CEDC7FC}">
      <dgm:prSet/>
      <dgm:spPr/>
      <dgm:t>
        <a:bodyPr/>
        <a:lstStyle/>
        <a:p>
          <a:endParaRPr lang="en-US"/>
        </a:p>
      </dgm:t>
    </dgm:pt>
    <dgm:pt modelId="{23C8E8F5-FDE2-3C4F-9223-87C074B8F3EC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View list of available reports/proposals</a:t>
          </a:r>
          <a:endParaRPr lang="en-US" dirty="0">
            <a:solidFill>
              <a:srgbClr val="000000"/>
            </a:solidFill>
          </a:endParaRPr>
        </a:p>
      </dgm:t>
    </dgm:pt>
    <dgm:pt modelId="{7B5327DF-1379-A944-A643-9D9BC3E88617}" type="parTrans" cxnId="{CE607B8E-F60D-6A47-9042-052A668ECF1A}">
      <dgm:prSet/>
      <dgm:spPr/>
      <dgm:t>
        <a:bodyPr/>
        <a:lstStyle/>
        <a:p>
          <a:endParaRPr lang="en-US"/>
        </a:p>
      </dgm:t>
    </dgm:pt>
    <dgm:pt modelId="{11C72D99-FCCD-404A-8403-2D0FCE68B771}" type="sibTrans" cxnId="{CE607B8E-F60D-6A47-9042-052A668ECF1A}">
      <dgm:prSet/>
      <dgm:spPr/>
      <dgm:t>
        <a:bodyPr/>
        <a:lstStyle/>
        <a:p>
          <a:endParaRPr lang="en-US"/>
        </a:p>
      </dgm:t>
    </dgm:pt>
    <dgm:pt modelId="{4C985542-85F0-2A4C-9BB5-8441ED1BCC1A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Click button to generate</a:t>
          </a:r>
          <a:endParaRPr lang="en-US" dirty="0">
            <a:solidFill>
              <a:srgbClr val="000000"/>
            </a:solidFill>
          </a:endParaRPr>
        </a:p>
      </dgm:t>
    </dgm:pt>
    <dgm:pt modelId="{AB928B5D-946D-4F44-A747-107850E02A33}" type="parTrans" cxnId="{8A59C654-5713-7541-BB67-76EB673F07FF}">
      <dgm:prSet/>
      <dgm:spPr/>
      <dgm:t>
        <a:bodyPr/>
        <a:lstStyle/>
        <a:p>
          <a:endParaRPr lang="en-US"/>
        </a:p>
      </dgm:t>
    </dgm:pt>
    <dgm:pt modelId="{BE51E443-CA59-2443-8528-793F4D37B144}" type="sibTrans" cxnId="{8A59C654-5713-7541-BB67-76EB673F07FF}">
      <dgm:prSet/>
      <dgm:spPr/>
      <dgm:t>
        <a:bodyPr/>
        <a:lstStyle/>
        <a:p>
          <a:endParaRPr lang="en-US"/>
        </a:p>
      </dgm:t>
    </dgm:pt>
    <dgm:pt modelId="{6469E386-8C35-A44C-8A0F-9A562F292E3D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Select Generate Reports / Proposals</a:t>
          </a:r>
          <a:endParaRPr lang="en-US" dirty="0">
            <a:solidFill>
              <a:srgbClr val="000000"/>
            </a:solidFill>
          </a:endParaRPr>
        </a:p>
      </dgm:t>
    </dgm:pt>
    <dgm:pt modelId="{EE7AE744-D40F-124B-8CE1-68C2C1C9468C}" type="parTrans" cxnId="{B991EB33-40F5-7143-A6C7-CD0A63F7CD3E}">
      <dgm:prSet/>
      <dgm:spPr/>
      <dgm:t>
        <a:bodyPr/>
        <a:lstStyle/>
        <a:p>
          <a:endParaRPr lang="en-US"/>
        </a:p>
      </dgm:t>
    </dgm:pt>
    <dgm:pt modelId="{D6228E65-FA2B-524C-906D-2392352A0A5D}" type="sibTrans" cxnId="{B991EB33-40F5-7143-A6C7-CD0A63F7CD3E}">
      <dgm:prSet/>
      <dgm:spPr/>
      <dgm:t>
        <a:bodyPr/>
        <a:lstStyle/>
        <a:p>
          <a:endParaRPr lang="en-US"/>
        </a:p>
      </dgm:t>
    </dgm:pt>
    <dgm:pt modelId="{27305FE5-E8D7-5E44-BB05-68863935FA9E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(Optionally) Edit template of report</a:t>
          </a:r>
          <a:endParaRPr lang="en-US" dirty="0">
            <a:solidFill>
              <a:schemeClr val="tx1"/>
            </a:solidFill>
          </a:endParaRPr>
        </a:p>
      </dgm:t>
    </dgm:pt>
    <dgm:pt modelId="{AB12F8FF-C84D-4143-AF7E-15C93D150444}" type="parTrans" cxnId="{B97109A8-A51D-3F4F-8A5C-192A08343F9C}">
      <dgm:prSet/>
      <dgm:spPr/>
      <dgm:t>
        <a:bodyPr/>
        <a:lstStyle/>
        <a:p>
          <a:endParaRPr lang="en-US"/>
        </a:p>
      </dgm:t>
    </dgm:pt>
    <dgm:pt modelId="{5EFAFF14-4083-F147-B7D2-0B013D01D04C}" type="sibTrans" cxnId="{B97109A8-A51D-3F4F-8A5C-192A08343F9C}">
      <dgm:prSet/>
      <dgm:spPr/>
      <dgm:t>
        <a:bodyPr/>
        <a:lstStyle/>
        <a:p>
          <a:endParaRPr lang="en-US"/>
        </a:p>
      </dgm:t>
    </dgm:pt>
    <dgm:pt modelId="{9EE774C8-361A-754E-A97D-A666F5854297}" type="pres">
      <dgm:prSet presAssocID="{40144612-3580-8D44-AA55-32F0DE04928B}" presName="Name0" presStyleCnt="0">
        <dgm:presLayoutVars>
          <dgm:dir/>
          <dgm:resizeHandles val="exact"/>
        </dgm:presLayoutVars>
      </dgm:prSet>
      <dgm:spPr/>
    </dgm:pt>
    <dgm:pt modelId="{921ED4CA-000C-B04A-8704-E3B025B55615}" type="pres">
      <dgm:prSet presAssocID="{AFFFAD65-8456-9345-B04C-894BA845A861}" presName="parTxOnly" presStyleLbl="node1" presStyleIdx="0" presStyleCnt="5" custScaleX="601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1E156-0579-2647-A044-9DB1B0675FE7}" type="pres">
      <dgm:prSet presAssocID="{3790E927-C0D8-5D43-9192-A2BC102C9A08}" presName="parSpace" presStyleCnt="0"/>
      <dgm:spPr/>
    </dgm:pt>
    <dgm:pt modelId="{50A3609D-D47A-9146-8C25-DB35D73E800B}" type="pres">
      <dgm:prSet presAssocID="{6469E386-8C35-A44C-8A0F-9A562F292E3D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842DA-DDB3-A64B-AEAE-F4C52289C5F6}" type="pres">
      <dgm:prSet presAssocID="{D6228E65-FA2B-524C-906D-2392352A0A5D}" presName="parSpace" presStyleCnt="0"/>
      <dgm:spPr/>
    </dgm:pt>
    <dgm:pt modelId="{EB25A4BC-7CDD-F141-A25E-DB00CDFA8DC0}" type="pres">
      <dgm:prSet presAssocID="{23C8E8F5-FDE2-3C4F-9223-87C074B8F3EC}" presName="parTxOnly" presStyleLbl="node1" presStyleIdx="2" presStyleCnt="5" custScaleX="973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B34C92-69AD-4944-9ECC-AF7CD66F26D6}" type="pres">
      <dgm:prSet presAssocID="{11C72D99-FCCD-404A-8403-2D0FCE68B771}" presName="parSpace" presStyleCnt="0"/>
      <dgm:spPr/>
    </dgm:pt>
    <dgm:pt modelId="{93765DD7-A4E9-454B-835A-FA70C0240857}" type="pres">
      <dgm:prSet presAssocID="{27305FE5-E8D7-5E44-BB05-68863935FA9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795DF8-90CD-E146-A07A-12560678ED66}" type="pres">
      <dgm:prSet presAssocID="{5EFAFF14-4083-F147-B7D2-0B013D01D04C}" presName="parSpace" presStyleCnt="0"/>
      <dgm:spPr/>
    </dgm:pt>
    <dgm:pt modelId="{0F2DE41F-CD61-0341-BED4-75F76FA3FB94}" type="pres">
      <dgm:prSet presAssocID="{4C985542-85F0-2A4C-9BB5-8441ED1BCC1A}" presName="parTxOnly" presStyleLbl="node1" presStyleIdx="4" presStyleCnt="5" custScaleX="896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607B8E-F60D-6A47-9042-052A668ECF1A}" srcId="{40144612-3580-8D44-AA55-32F0DE04928B}" destId="{23C8E8F5-FDE2-3C4F-9223-87C074B8F3EC}" srcOrd="2" destOrd="0" parTransId="{7B5327DF-1379-A944-A643-9D9BC3E88617}" sibTransId="{11C72D99-FCCD-404A-8403-2D0FCE68B771}"/>
    <dgm:cxn modelId="{17315D8B-A0F3-7A45-B5E2-1D4471A84277}" type="presOf" srcId="{23C8E8F5-FDE2-3C4F-9223-87C074B8F3EC}" destId="{EB25A4BC-7CDD-F141-A25E-DB00CDFA8DC0}" srcOrd="0" destOrd="0" presId="urn:microsoft.com/office/officeart/2005/8/layout/hChevron3"/>
    <dgm:cxn modelId="{6B9CE58C-6AB8-C042-9FA9-8AC8AAC978B6}" type="presOf" srcId="{40144612-3580-8D44-AA55-32F0DE04928B}" destId="{9EE774C8-361A-754E-A97D-A666F5854297}" srcOrd="0" destOrd="0" presId="urn:microsoft.com/office/officeart/2005/8/layout/hChevron3"/>
    <dgm:cxn modelId="{B991EB33-40F5-7143-A6C7-CD0A63F7CD3E}" srcId="{40144612-3580-8D44-AA55-32F0DE04928B}" destId="{6469E386-8C35-A44C-8A0F-9A562F292E3D}" srcOrd="1" destOrd="0" parTransId="{EE7AE744-D40F-124B-8CE1-68C2C1C9468C}" sibTransId="{D6228E65-FA2B-524C-906D-2392352A0A5D}"/>
    <dgm:cxn modelId="{8A59C654-5713-7541-BB67-76EB673F07FF}" srcId="{40144612-3580-8D44-AA55-32F0DE04928B}" destId="{4C985542-85F0-2A4C-9BB5-8441ED1BCC1A}" srcOrd="4" destOrd="0" parTransId="{AB928B5D-946D-4F44-A747-107850E02A33}" sibTransId="{BE51E443-CA59-2443-8528-793F4D37B144}"/>
    <dgm:cxn modelId="{7A586D06-F2EB-6E4A-A947-53E3173F4076}" type="presOf" srcId="{27305FE5-E8D7-5E44-BB05-68863935FA9E}" destId="{93765DD7-A4E9-454B-835A-FA70C0240857}" srcOrd="0" destOrd="0" presId="urn:microsoft.com/office/officeart/2005/8/layout/hChevron3"/>
    <dgm:cxn modelId="{C070FE1E-37B8-9249-950F-C9E940B9649E}" type="presOf" srcId="{AFFFAD65-8456-9345-B04C-894BA845A861}" destId="{921ED4CA-000C-B04A-8704-E3B025B55615}" srcOrd="0" destOrd="0" presId="urn:microsoft.com/office/officeart/2005/8/layout/hChevron3"/>
    <dgm:cxn modelId="{B97109A8-A51D-3F4F-8A5C-192A08343F9C}" srcId="{40144612-3580-8D44-AA55-32F0DE04928B}" destId="{27305FE5-E8D7-5E44-BB05-68863935FA9E}" srcOrd="3" destOrd="0" parTransId="{AB12F8FF-C84D-4143-AF7E-15C93D150444}" sibTransId="{5EFAFF14-4083-F147-B7D2-0B013D01D04C}"/>
    <dgm:cxn modelId="{06C5B44D-F7A5-ED46-BF29-A1F48CEDC7FC}" srcId="{40144612-3580-8D44-AA55-32F0DE04928B}" destId="{AFFFAD65-8456-9345-B04C-894BA845A861}" srcOrd="0" destOrd="0" parTransId="{3BC9534F-2962-FE45-92D2-B023A3B819B1}" sibTransId="{3790E927-C0D8-5D43-9192-A2BC102C9A08}"/>
    <dgm:cxn modelId="{63E92F44-10FD-234F-A879-74BBEC5F1ADB}" type="presOf" srcId="{6469E386-8C35-A44C-8A0F-9A562F292E3D}" destId="{50A3609D-D47A-9146-8C25-DB35D73E800B}" srcOrd="0" destOrd="0" presId="urn:microsoft.com/office/officeart/2005/8/layout/hChevron3"/>
    <dgm:cxn modelId="{2A4D86CA-FE4F-AE47-947F-13B6F175BAFF}" type="presOf" srcId="{4C985542-85F0-2A4C-9BB5-8441ED1BCC1A}" destId="{0F2DE41F-CD61-0341-BED4-75F76FA3FB94}" srcOrd="0" destOrd="0" presId="urn:microsoft.com/office/officeart/2005/8/layout/hChevron3"/>
    <dgm:cxn modelId="{F9EF5719-8776-454B-8699-2C32A5C964E1}" type="presParOf" srcId="{9EE774C8-361A-754E-A97D-A666F5854297}" destId="{921ED4CA-000C-B04A-8704-E3B025B55615}" srcOrd="0" destOrd="0" presId="urn:microsoft.com/office/officeart/2005/8/layout/hChevron3"/>
    <dgm:cxn modelId="{AFBE4026-4434-984F-98D9-A657D3E7D198}" type="presParOf" srcId="{9EE774C8-361A-754E-A97D-A666F5854297}" destId="{9211E156-0579-2647-A044-9DB1B0675FE7}" srcOrd="1" destOrd="0" presId="urn:microsoft.com/office/officeart/2005/8/layout/hChevron3"/>
    <dgm:cxn modelId="{41EB03A5-5145-A04E-A4F9-06836891F7BF}" type="presParOf" srcId="{9EE774C8-361A-754E-A97D-A666F5854297}" destId="{50A3609D-D47A-9146-8C25-DB35D73E800B}" srcOrd="2" destOrd="0" presId="urn:microsoft.com/office/officeart/2005/8/layout/hChevron3"/>
    <dgm:cxn modelId="{4463B828-DDA1-3447-A9BC-75C48E3665B9}" type="presParOf" srcId="{9EE774C8-361A-754E-A97D-A666F5854297}" destId="{9BD842DA-DDB3-A64B-AEAE-F4C52289C5F6}" srcOrd="3" destOrd="0" presId="urn:microsoft.com/office/officeart/2005/8/layout/hChevron3"/>
    <dgm:cxn modelId="{D4268784-9393-D347-8223-78CF5DA5759C}" type="presParOf" srcId="{9EE774C8-361A-754E-A97D-A666F5854297}" destId="{EB25A4BC-7CDD-F141-A25E-DB00CDFA8DC0}" srcOrd="4" destOrd="0" presId="urn:microsoft.com/office/officeart/2005/8/layout/hChevron3"/>
    <dgm:cxn modelId="{402ECA92-4310-0D44-9A57-1140E61900A2}" type="presParOf" srcId="{9EE774C8-361A-754E-A97D-A666F5854297}" destId="{36B34C92-69AD-4944-9ECC-AF7CD66F26D6}" srcOrd="5" destOrd="0" presId="urn:microsoft.com/office/officeart/2005/8/layout/hChevron3"/>
    <dgm:cxn modelId="{1490D047-DB9A-8C4D-9F8D-CDFAD28186B9}" type="presParOf" srcId="{9EE774C8-361A-754E-A97D-A666F5854297}" destId="{93765DD7-A4E9-454B-835A-FA70C0240857}" srcOrd="6" destOrd="0" presId="urn:microsoft.com/office/officeart/2005/8/layout/hChevron3"/>
    <dgm:cxn modelId="{1C823724-FD72-E44B-9C22-A79251478F9D}" type="presParOf" srcId="{9EE774C8-361A-754E-A97D-A666F5854297}" destId="{91795DF8-90CD-E146-A07A-12560678ED66}" srcOrd="7" destOrd="0" presId="urn:microsoft.com/office/officeart/2005/8/layout/hChevron3"/>
    <dgm:cxn modelId="{4530CA69-8C82-2A4B-A038-E9A93ADD6DA8}" type="presParOf" srcId="{9EE774C8-361A-754E-A97D-A666F5854297}" destId="{0F2DE41F-CD61-0341-BED4-75F76FA3FB9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144612-3580-8D44-AA55-32F0DE04928B}" type="doc">
      <dgm:prSet loTypeId="urn:microsoft.com/office/officeart/2005/8/layout/hChevron3" loCatId="" qsTypeId="urn:microsoft.com/office/officeart/2005/8/quickstyle/simple5" qsCatId="simple" csTypeId="urn:microsoft.com/office/officeart/2005/8/colors/accent1_2" csCatId="accent1" phldr="1"/>
      <dgm:spPr/>
    </dgm:pt>
    <dgm:pt modelId="{AFFFAD65-8456-9345-B04C-894BA845A861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Arrive at dashboard</a:t>
          </a:r>
          <a:endParaRPr lang="en-US" dirty="0">
            <a:solidFill>
              <a:srgbClr val="000000"/>
            </a:solidFill>
          </a:endParaRPr>
        </a:p>
      </dgm:t>
    </dgm:pt>
    <dgm:pt modelId="{3BC9534F-2962-FE45-92D2-B023A3B819B1}" type="parTrans" cxnId="{06C5B44D-F7A5-ED46-BF29-A1F48CEDC7FC}">
      <dgm:prSet/>
      <dgm:spPr/>
      <dgm:t>
        <a:bodyPr/>
        <a:lstStyle/>
        <a:p>
          <a:endParaRPr lang="en-US"/>
        </a:p>
      </dgm:t>
    </dgm:pt>
    <dgm:pt modelId="{3790E927-C0D8-5D43-9192-A2BC102C9A08}" type="sibTrans" cxnId="{06C5B44D-F7A5-ED46-BF29-A1F48CEDC7FC}">
      <dgm:prSet/>
      <dgm:spPr/>
      <dgm:t>
        <a:bodyPr/>
        <a:lstStyle/>
        <a:p>
          <a:endParaRPr lang="en-US"/>
        </a:p>
      </dgm:t>
    </dgm:pt>
    <dgm:pt modelId="{23C8E8F5-FDE2-3C4F-9223-87C074B8F3EC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View list of Customer Front-End Pages and Templates</a:t>
          </a:r>
          <a:endParaRPr lang="en-US" dirty="0">
            <a:solidFill>
              <a:srgbClr val="000000"/>
            </a:solidFill>
          </a:endParaRPr>
        </a:p>
      </dgm:t>
    </dgm:pt>
    <dgm:pt modelId="{7B5327DF-1379-A944-A643-9D9BC3E88617}" type="parTrans" cxnId="{CE607B8E-F60D-6A47-9042-052A668ECF1A}">
      <dgm:prSet/>
      <dgm:spPr/>
      <dgm:t>
        <a:bodyPr/>
        <a:lstStyle/>
        <a:p>
          <a:endParaRPr lang="en-US"/>
        </a:p>
      </dgm:t>
    </dgm:pt>
    <dgm:pt modelId="{11C72D99-FCCD-404A-8403-2D0FCE68B771}" type="sibTrans" cxnId="{CE607B8E-F60D-6A47-9042-052A668ECF1A}">
      <dgm:prSet/>
      <dgm:spPr/>
      <dgm:t>
        <a:bodyPr/>
        <a:lstStyle/>
        <a:p>
          <a:endParaRPr lang="en-US"/>
        </a:p>
      </dgm:t>
    </dgm:pt>
    <dgm:pt modelId="{4C985542-85F0-2A4C-9BB5-8441ED1BCC1A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(Optionally) Edit Customer Front-End page/template by WYSIWYG Editor</a:t>
          </a:r>
          <a:endParaRPr lang="en-US" dirty="0">
            <a:solidFill>
              <a:srgbClr val="000000"/>
            </a:solidFill>
          </a:endParaRPr>
        </a:p>
      </dgm:t>
    </dgm:pt>
    <dgm:pt modelId="{AB928B5D-946D-4F44-A747-107850E02A33}" type="parTrans" cxnId="{8A59C654-5713-7541-BB67-76EB673F07FF}">
      <dgm:prSet/>
      <dgm:spPr/>
      <dgm:t>
        <a:bodyPr/>
        <a:lstStyle/>
        <a:p>
          <a:endParaRPr lang="en-US"/>
        </a:p>
      </dgm:t>
    </dgm:pt>
    <dgm:pt modelId="{BE51E443-CA59-2443-8528-793F4D37B144}" type="sibTrans" cxnId="{8A59C654-5713-7541-BB67-76EB673F07FF}">
      <dgm:prSet/>
      <dgm:spPr/>
      <dgm:t>
        <a:bodyPr/>
        <a:lstStyle/>
        <a:p>
          <a:endParaRPr lang="en-US"/>
        </a:p>
      </dgm:t>
    </dgm:pt>
    <dgm:pt modelId="{6469E386-8C35-A44C-8A0F-9A562F292E3D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Select Edit the Customer Front-End</a:t>
          </a:r>
          <a:endParaRPr lang="en-US" dirty="0">
            <a:solidFill>
              <a:srgbClr val="000000"/>
            </a:solidFill>
          </a:endParaRPr>
        </a:p>
      </dgm:t>
    </dgm:pt>
    <dgm:pt modelId="{EE7AE744-D40F-124B-8CE1-68C2C1C9468C}" type="parTrans" cxnId="{B991EB33-40F5-7143-A6C7-CD0A63F7CD3E}">
      <dgm:prSet/>
      <dgm:spPr/>
      <dgm:t>
        <a:bodyPr/>
        <a:lstStyle/>
        <a:p>
          <a:endParaRPr lang="en-US"/>
        </a:p>
      </dgm:t>
    </dgm:pt>
    <dgm:pt modelId="{D6228E65-FA2B-524C-906D-2392352A0A5D}" type="sibTrans" cxnId="{B991EB33-40F5-7143-A6C7-CD0A63F7CD3E}">
      <dgm:prSet/>
      <dgm:spPr/>
      <dgm:t>
        <a:bodyPr/>
        <a:lstStyle/>
        <a:p>
          <a:endParaRPr lang="en-US"/>
        </a:p>
      </dgm:t>
    </dgm:pt>
    <dgm:pt modelId="{27305FE5-E8D7-5E44-BB05-68863935FA9E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(Optionally) Edit Customer Front-End page/template properties by a text editor</a:t>
          </a:r>
          <a:endParaRPr lang="en-US" dirty="0">
            <a:solidFill>
              <a:schemeClr val="tx1"/>
            </a:solidFill>
          </a:endParaRPr>
        </a:p>
      </dgm:t>
    </dgm:pt>
    <dgm:pt modelId="{AB12F8FF-C84D-4143-AF7E-15C93D150444}" type="parTrans" cxnId="{B97109A8-A51D-3F4F-8A5C-192A08343F9C}">
      <dgm:prSet/>
      <dgm:spPr/>
      <dgm:t>
        <a:bodyPr/>
        <a:lstStyle/>
        <a:p>
          <a:endParaRPr lang="en-US"/>
        </a:p>
      </dgm:t>
    </dgm:pt>
    <dgm:pt modelId="{5EFAFF14-4083-F147-B7D2-0B013D01D04C}" type="sibTrans" cxnId="{B97109A8-A51D-3F4F-8A5C-192A08343F9C}">
      <dgm:prSet/>
      <dgm:spPr/>
      <dgm:t>
        <a:bodyPr/>
        <a:lstStyle/>
        <a:p>
          <a:endParaRPr lang="en-US"/>
        </a:p>
      </dgm:t>
    </dgm:pt>
    <dgm:pt modelId="{9EE774C8-361A-754E-A97D-A666F5854297}" type="pres">
      <dgm:prSet presAssocID="{40144612-3580-8D44-AA55-32F0DE04928B}" presName="Name0" presStyleCnt="0">
        <dgm:presLayoutVars>
          <dgm:dir/>
          <dgm:resizeHandles val="exact"/>
        </dgm:presLayoutVars>
      </dgm:prSet>
      <dgm:spPr/>
    </dgm:pt>
    <dgm:pt modelId="{921ED4CA-000C-B04A-8704-E3B025B55615}" type="pres">
      <dgm:prSet presAssocID="{AFFFAD65-8456-9345-B04C-894BA845A861}" presName="parTxOnly" presStyleLbl="node1" presStyleIdx="0" presStyleCnt="5" custScaleX="458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1E156-0579-2647-A044-9DB1B0675FE7}" type="pres">
      <dgm:prSet presAssocID="{3790E927-C0D8-5D43-9192-A2BC102C9A08}" presName="parSpace" presStyleCnt="0"/>
      <dgm:spPr/>
    </dgm:pt>
    <dgm:pt modelId="{50A3609D-D47A-9146-8C25-DB35D73E800B}" type="pres">
      <dgm:prSet presAssocID="{6469E386-8C35-A44C-8A0F-9A562F292E3D}" presName="parTxOnly" presStyleLbl="node1" presStyleIdx="1" presStyleCnt="5" custScaleX="77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842DA-DDB3-A64B-AEAE-F4C52289C5F6}" type="pres">
      <dgm:prSet presAssocID="{D6228E65-FA2B-524C-906D-2392352A0A5D}" presName="parSpace" presStyleCnt="0"/>
      <dgm:spPr/>
    </dgm:pt>
    <dgm:pt modelId="{EB25A4BC-7CDD-F141-A25E-DB00CDFA8DC0}" type="pres">
      <dgm:prSet presAssocID="{23C8E8F5-FDE2-3C4F-9223-87C074B8F3EC}" presName="parTxOnly" presStyleLbl="node1" presStyleIdx="2" presStyleCnt="5" custScaleX="944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B34C92-69AD-4944-9ECC-AF7CD66F26D6}" type="pres">
      <dgm:prSet presAssocID="{11C72D99-FCCD-404A-8403-2D0FCE68B771}" presName="parSpace" presStyleCnt="0"/>
      <dgm:spPr/>
    </dgm:pt>
    <dgm:pt modelId="{93765DD7-A4E9-454B-835A-FA70C0240857}" type="pres">
      <dgm:prSet presAssocID="{27305FE5-E8D7-5E44-BB05-68863935FA9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795DF8-90CD-E146-A07A-12560678ED66}" type="pres">
      <dgm:prSet presAssocID="{5EFAFF14-4083-F147-B7D2-0B013D01D04C}" presName="parSpace" presStyleCnt="0"/>
      <dgm:spPr/>
    </dgm:pt>
    <dgm:pt modelId="{0F2DE41F-CD61-0341-BED4-75F76FA3FB94}" type="pres">
      <dgm:prSet presAssocID="{4C985542-85F0-2A4C-9BB5-8441ED1BCC1A}" presName="parTxOnly" presStyleLbl="node1" presStyleIdx="4" presStyleCnt="5" custScaleX="896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607B8E-F60D-6A47-9042-052A668ECF1A}" srcId="{40144612-3580-8D44-AA55-32F0DE04928B}" destId="{23C8E8F5-FDE2-3C4F-9223-87C074B8F3EC}" srcOrd="2" destOrd="0" parTransId="{7B5327DF-1379-A944-A643-9D9BC3E88617}" sibTransId="{11C72D99-FCCD-404A-8403-2D0FCE68B771}"/>
    <dgm:cxn modelId="{B991EB33-40F5-7143-A6C7-CD0A63F7CD3E}" srcId="{40144612-3580-8D44-AA55-32F0DE04928B}" destId="{6469E386-8C35-A44C-8A0F-9A562F292E3D}" srcOrd="1" destOrd="0" parTransId="{EE7AE744-D40F-124B-8CE1-68C2C1C9468C}" sibTransId="{D6228E65-FA2B-524C-906D-2392352A0A5D}"/>
    <dgm:cxn modelId="{8A59C654-5713-7541-BB67-76EB673F07FF}" srcId="{40144612-3580-8D44-AA55-32F0DE04928B}" destId="{4C985542-85F0-2A4C-9BB5-8441ED1BCC1A}" srcOrd="4" destOrd="0" parTransId="{AB928B5D-946D-4F44-A747-107850E02A33}" sibTransId="{BE51E443-CA59-2443-8528-793F4D37B144}"/>
    <dgm:cxn modelId="{7B1F8649-00FA-FA4D-8C04-5BF161DBAE56}" type="presOf" srcId="{23C8E8F5-FDE2-3C4F-9223-87C074B8F3EC}" destId="{EB25A4BC-7CDD-F141-A25E-DB00CDFA8DC0}" srcOrd="0" destOrd="0" presId="urn:microsoft.com/office/officeart/2005/8/layout/hChevron3"/>
    <dgm:cxn modelId="{A820B739-86D1-2340-9B03-D043D3208EBA}" type="presOf" srcId="{AFFFAD65-8456-9345-B04C-894BA845A861}" destId="{921ED4CA-000C-B04A-8704-E3B025B55615}" srcOrd="0" destOrd="0" presId="urn:microsoft.com/office/officeart/2005/8/layout/hChevron3"/>
    <dgm:cxn modelId="{B97109A8-A51D-3F4F-8A5C-192A08343F9C}" srcId="{40144612-3580-8D44-AA55-32F0DE04928B}" destId="{27305FE5-E8D7-5E44-BB05-68863935FA9E}" srcOrd="3" destOrd="0" parTransId="{AB12F8FF-C84D-4143-AF7E-15C93D150444}" sibTransId="{5EFAFF14-4083-F147-B7D2-0B013D01D04C}"/>
    <dgm:cxn modelId="{F2934E44-7A54-8C41-A7A8-EA5356A8C9B0}" type="presOf" srcId="{4C985542-85F0-2A4C-9BB5-8441ED1BCC1A}" destId="{0F2DE41F-CD61-0341-BED4-75F76FA3FB94}" srcOrd="0" destOrd="0" presId="urn:microsoft.com/office/officeart/2005/8/layout/hChevron3"/>
    <dgm:cxn modelId="{06C5B44D-F7A5-ED46-BF29-A1F48CEDC7FC}" srcId="{40144612-3580-8D44-AA55-32F0DE04928B}" destId="{AFFFAD65-8456-9345-B04C-894BA845A861}" srcOrd="0" destOrd="0" parTransId="{3BC9534F-2962-FE45-92D2-B023A3B819B1}" sibTransId="{3790E927-C0D8-5D43-9192-A2BC102C9A08}"/>
    <dgm:cxn modelId="{11180E38-6E38-B14D-B14D-9B6E3EAF6BC4}" type="presOf" srcId="{6469E386-8C35-A44C-8A0F-9A562F292E3D}" destId="{50A3609D-D47A-9146-8C25-DB35D73E800B}" srcOrd="0" destOrd="0" presId="urn:microsoft.com/office/officeart/2005/8/layout/hChevron3"/>
    <dgm:cxn modelId="{E8543E2B-EEE6-6841-8104-F8C761F4F14B}" type="presOf" srcId="{40144612-3580-8D44-AA55-32F0DE04928B}" destId="{9EE774C8-361A-754E-A97D-A666F5854297}" srcOrd="0" destOrd="0" presId="urn:microsoft.com/office/officeart/2005/8/layout/hChevron3"/>
    <dgm:cxn modelId="{BF86EF5C-6D82-6841-87F2-B8FD39D92802}" type="presOf" srcId="{27305FE5-E8D7-5E44-BB05-68863935FA9E}" destId="{93765DD7-A4E9-454B-835A-FA70C0240857}" srcOrd="0" destOrd="0" presId="urn:microsoft.com/office/officeart/2005/8/layout/hChevron3"/>
    <dgm:cxn modelId="{4AF8ACE2-6F4C-F548-BDE0-8549B922F934}" type="presParOf" srcId="{9EE774C8-361A-754E-A97D-A666F5854297}" destId="{921ED4CA-000C-B04A-8704-E3B025B55615}" srcOrd="0" destOrd="0" presId="urn:microsoft.com/office/officeart/2005/8/layout/hChevron3"/>
    <dgm:cxn modelId="{93B8A76C-0870-484F-BA16-AE86E8EB9C22}" type="presParOf" srcId="{9EE774C8-361A-754E-A97D-A666F5854297}" destId="{9211E156-0579-2647-A044-9DB1B0675FE7}" srcOrd="1" destOrd="0" presId="urn:microsoft.com/office/officeart/2005/8/layout/hChevron3"/>
    <dgm:cxn modelId="{EE19CE9E-02E1-B94D-A639-25DDCD7A651D}" type="presParOf" srcId="{9EE774C8-361A-754E-A97D-A666F5854297}" destId="{50A3609D-D47A-9146-8C25-DB35D73E800B}" srcOrd="2" destOrd="0" presId="urn:microsoft.com/office/officeart/2005/8/layout/hChevron3"/>
    <dgm:cxn modelId="{83E90FFB-ED96-9648-BBE2-2EB5D9D11F3F}" type="presParOf" srcId="{9EE774C8-361A-754E-A97D-A666F5854297}" destId="{9BD842DA-DDB3-A64B-AEAE-F4C52289C5F6}" srcOrd="3" destOrd="0" presId="urn:microsoft.com/office/officeart/2005/8/layout/hChevron3"/>
    <dgm:cxn modelId="{569702CB-7B16-E547-AC1E-3EEB2E92F797}" type="presParOf" srcId="{9EE774C8-361A-754E-A97D-A666F5854297}" destId="{EB25A4BC-7CDD-F141-A25E-DB00CDFA8DC0}" srcOrd="4" destOrd="0" presId="urn:microsoft.com/office/officeart/2005/8/layout/hChevron3"/>
    <dgm:cxn modelId="{6F01892E-9D89-824C-84F8-3CC28EF467F5}" type="presParOf" srcId="{9EE774C8-361A-754E-A97D-A666F5854297}" destId="{36B34C92-69AD-4944-9ECC-AF7CD66F26D6}" srcOrd="5" destOrd="0" presId="urn:microsoft.com/office/officeart/2005/8/layout/hChevron3"/>
    <dgm:cxn modelId="{6D93D168-A7CC-024E-B3B5-0950548105F3}" type="presParOf" srcId="{9EE774C8-361A-754E-A97D-A666F5854297}" destId="{93765DD7-A4E9-454B-835A-FA70C0240857}" srcOrd="6" destOrd="0" presId="urn:microsoft.com/office/officeart/2005/8/layout/hChevron3"/>
    <dgm:cxn modelId="{E7678286-77B1-D541-836A-E1C7E66130CA}" type="presParOf" srcId="{9EE774C8-361A-754E-A97D-A666F5854297}" destId="{91795DF8-90CD-E146-A07A-12560678ED66}" srcOrd="7" destOrd="0" presId="urn:microsoft.com/office/officeart/2005/8/layout/hChevron3"/>
    <dgm:cxn modelId="{371D249B-D375-6247-A4EA-6409FF50FEAE}" type="presParOf" srcId="{9EE774C8-361A-754E-A97D-A666F5854297}" destId="{0F2DE41F-CD61-0341-BED4-75F76FA3FB9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144612-3580-8D44-AA55-32F0DE04928B}" type="doc">
      <dgm:prSet loTypeId="urn:microsoft.com/office/officeart/2005/8/layout/hChevron3" loCatId="" qsTypeId="urn:microsoft.com/office/officeart/2005/8/quickstyle/simple5" qsCatId="simple" csTypeId="urn:microsoft.com/office/officeart/2005/8/colors/accent1_2" csCatId="accent1" phldr="1"/>
      <dgm:spPr/>
    </dgm:pt>
    <dgm:pt modelId="{AFFFAD65-8456-9345-B04C-894BA845A861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Research</a:t>
          </a:r>
          <a:endParaRPr lang="en-US" dirty="0">
            <a:solidFill>
              <a:srgbClr val="000000"/>
            </a:solidFill>
          </a:endParaRPr>
        </a:p>
      </dgm:t>
    </dgm:pt>
    <dgm:pt modelId="{3BC9534F-2962-FE45-92D2-B023A3B819B1}" type="parTrans" cxnId="{06C5B44D-F7A5-ED46-BF29-A1F48CEDC7FC}">
      <dgm:prSet/>
      <dgm:spPr/>
      <dgm:t>
        <a:bodyPr/>
        <a:lstStyle/>
        <a:p>
          <a:endParaRPr lang="en-US"/>
        </a:p>
      </dgm:t>
    </dgm:pt>
    <dgm:pt modelId="{3790E927-C0D8-5D43-9192-A2BC102C9A08}" type="sibTrans" cxnId="{06C5B44D-F7A5-ED46-BF29-A1F48CEDC7FC}">
      <dgm:prSet/>
      <dgm:spPr/>
      <dgm:t>
        <a:bodyPr/>
        <a:lstStyle/>
        <a:p>
          <a:endParaRPr lang="en-US"/>
        </a:p>
      </dgm:t>
    </dgm:pt>
    <dgm:pt modelId="{23C8E8F5-FDE2-3C4F-9223-87C074B8F3EC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Develop Inventory Management Site</a:t>
          </a:r>
          <a:endParaRPr lang="en-US" dirty="0">
            <a:solidFill>
              <a:srgbClr val="000000"/>
            </a:solidFill>
          </a:endParaRPr>
        </a:p>
      </dgm:t>
    </dgm:pt>
    <dgm:pt modelId="{7B5327DF-1379-A944-A643-9D9BC3E88617}" type="parTrans" cxnId="{CE607B8E-F60D-6A47-9042-052A668ECF1A}">
      <dgm:prSet/>
      <dgm:spPr/>
      <dgm:t>
        <a:bodyPr/>
        <a:lstStyle/>
        <a:p>
          <a:endParaRPr lang="en-US"/>
        </a:p>
      </dgm:t>
    </dgm:pt>
    <dgm:pt modelId="{11C72D99-FCCD-404A-8403-2D0FCE68B771}" type="sibTrans" cxnId="{CE607B8E-F60D-6A47-9042-052A668ECF1A}">
      <dgm:prSet/>
      <dgm:spPr/>
      <dgm:t>
        <a:bodyPr/>
        <a:lstStyle/>
        <a:p>
          <a:endParaRPr lang="en-US"/>
        </a:p>
      </dgm:t>
    </dgm:pt>
    <dgm:pt modelId="{4C985542-85F0-2A4C-9BB5-8441ED1BCC1A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Develop Front-End Template Web Store</a:t>
          </a:r>
          <a:endParaRPr lang="en-US" dirty="0">
            <a:solidFill>
              <a:srgbClr val="000000"/>
            </a:solidFill>
          </a:endParaRPr>
        </a:p>
      </dgm:t>
    </dgm:pt>
    <dgm:pt modelId="{AB928B5D-946D-4F44-A747-107850E02A33}" type="parTrans" cxnId="{8A59C654-5713-7541-BB67-76EB673F07FF}">
      <dgm:prSet/>
      <dgm:spPr/>
      <dgm:t>
        <a:bodyPr/>
        <a:lstStyle/>
        <a:p>
          <a:endParaRPr lang="en-US"/>
        </a:p>
      </dgm:t>
    </dgm:pt>
    <dgm:pt modelId="{BE51E443-CA59-2443-8528-793F4D37B144}" type="sibTrans" cxnId="{8A59C654-5713-7541-BB67-76EB673F07FF}">
      <dgm:prSet/>
      <dgm:spPr/>
      <dgm:t>
        <a:bodyPr/>
        <a:lstStyle/>
        <a:p>
          <a:endParaRPr lang="en-US"/>
        </a:p>
      </dgm:t>
    </dgm:pt>
    <dgm:pt modelId="{6469E386-8C35-A44C-8A0F-9A562F292E3D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Develop Web Service</a:t>
          </a:r>
          <a:endParaRPr lang="en-US" dirty="0">
            <a:solidFill>
              <a:srgbClr val="000000"/>
            </a:solidFill>
          </a:endParaRPr>
        </a:p>
      </dgm:t>
    </dgm:pt>
    <dgm:pt modelId="{EE7AE744-D40F-124B-8CE1-68C2C1C9468C}" type="parTrans" cxnId="{B991EB33-40F5-7143-A6C7-CD0A63F7CD3E}">
      <dgm:prSet/>
      <dgm:spPr/>
      <dgm:t>
        <a:bodyPr/>
        <a:lstStyle/>
        <a:p>
          <a:endParaRPr lang="en-US"/>
        </a:p>
      </dgm:t>
    </dgm:pt>
    <dgm:pt modelId="{D6228E65-FA2B-524C-906D-2392352A0A5D}" type="sibTrans" cxnId="{B991EB33-40F5-7143-A6C7-CD0A63F7CD3E}">
      <dgm:prSet/>
      <dgm:spPr/>
      <dgm:t>
        <a:bodyPr/>
        <a:lstStyle/>
        <a:p>
          <a:endParaRPr lang="en-US"/>
        </a:p>
      </dgm:t>
    </dgm:pt>
    <dgm:pt modelId="{9EE774C8-361A-754E-A97D-A666F5854297}" type="pres">
      <dgm:prSet presAssocID="{40144612-3580-8D44-AA55-32F0DE04928B}" presName="Name0" presStyleCnt="0">
        <dgm:presLayoutVars>
          <dgm:dir/>
          <dgm:resizeHandles val="exact"/>
        </dgm:presLayoutVars>
      </dgm:prSet>
      <dgm:spPr/>
    </dgm:pt>
    <dgm:pt modelId="{921ED4CA-000C-B04A-8704-E3B025B55615}" type="pres">
      <dgm:prSet presAssocID="{AFFFAD65-8456-9345-B04C-894BA845A861}" presName="parTxOnly" presStyleLbl="node1" presStyleIdx="0" presStyleCnt="4" custScaleX="601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1E156-0579-2647-A044-9DB1B0675FE7}" type="pres">
      <dgm:prSet presAssocID="{3790E927-C0D8-5D43-9192-A2BC102C9A08}" presName="parSpace" presStyleCnt="0"/>
      <dgm:spPr/>
    </dgm:pt>
    <dgm:pt modelId="{50A3609D-D47A-9146-8C25-DB35D73E800B}" type="pres">
      <dgm:prSet presAssocID="{6469E386-8C35-A44C-8A0F-9A562F292E3D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842DA-DDB3-A64B-AEAE-F4C52289C5F6}" type="pres">
      <dgm:prSet presAssocID="{D6228E65-FA2B-524C-906D-2392352A0A5D}" presName="parSpace" presStyleCnt="0"/>
      <dgm:spPr/>
    </dgm:pt>
    <dgm:pt modelId="{EB25A4BC-7CDD-F141-A25E-DB00CDFA8DC0}" type="pres">
      <dgm:prSet presAssocID="{23C8E8F5-FDE2-3C4F-9223-87C074B8F3EC}" presName="parTxOnly" presStyleLbl="node1" presStyleIdx="2" presStyleCnt="4" custScaleX="1166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B34C92-69AD-4944-9ECC-AF7CD66F26D6}" type="pres">
      <dgm:prSet presAssocID="{11C72D99-FCCD-404A-8403-2D0FCE68B771}" presName="parSpace" presStyleCnt="0"/>
      <dgm:spPr/>
    </dgm:pt>
    <dgm:pt modelId="{0F2DE41F-CD61-0341-BED4-75F76FA3FB94}" type="pres">
      <dgm:prSet presAssocID="{4C985542-85F0-2A4C-9BB5-8441ED1BCC1A}" presName="parTxOnly" presStyleLbl="node1" presStyleIdx="3" presStyleCnt="4" custScaleX="1168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211EB5-5F93-924E-ABE6-C75B4A8D593C}" type="presOf" srcId="{23C8E8F5-FDE2-3C4F-9223-87C074B8F3EC}" destId="{EB25A4BC-7CDD-F141-A25E-DB00CDFA8DC0}" srcOrd="0" destOrd="0" presId="urn:microsoft.com/office/officeart/2005/8/layout/hChevron3"/>
    <dgm:cxn modelId="{8816E437-A033-884A-9B45-96B1E276D1BC}" type="presOf" srcId="{40144612-3580-8D44-AA55-32F0DE04928B}" destId="{9EE774C8-361A-754E-A97D-A666F5854297}" srcOrd="0" destOrd="0" presId="urn:microsoft.com/office/officeart/2005/8/layout/hChevron3"/>
    <dgm:cxn modelId="{3943B8E9-672F-7B4E-9D9B-C31CC427F016}" type="presOf" srcId="{AFFFAD65-8456-9345-B04C-894BA845A861}" destId="{921ED4CA-000C-B04A-8704-E3B025B55615}" srcOrd="0" destOrd="0" presId="urn:microsoft.com/office/officeart/2005/8/layout/hChevron3"/>
    <dgm:cxn modelId="{CE607B8E-F60D-6A47-9042-052A668ECF1A}" srcId="{40144612-3580-8D44-AA55-32F0DE04928B}" destId="{23C8E8F5-FDE2-3C4F-9223-87C074B8F3EC}" srcOrd="2" destOrd="0" parTransId="{7B5327DF-1379-A944-A643-9D9BC3E88617}" sibTransId="{11C72D99-FCCD-404A-8403-2D0FCE68B771}"/>
    <dgm:cxn modelId="{06C5B44D-F7A5-ED46-BF29-A1F48CEDC7FC}" srcId="{40144612-3580-8D44-AA55-32F0DE04928B}" destId="{AFFFAD65-8456-9345-B04C-894BA845A861}" srcOrd="0" destOrd="0" parTransId="{3BC9534F-2962-FE45-92D2-B023A3B819B1}" sibTransId="{3790E927-C0D8-5D43-9192-A2BC102C9A08}"/>
    <dgm:cxn modelId="{8A59C654-5713-7541-BB67-76EB673F07FF}" srcId="{40144612-3580-8D44-AA55-32F0DE04928B}" destId="{4C985542-85F0-2A4C-9BB5-8441ED1BCC1A}" srcOrd="3" destOrd="0" parTransId="{AB928B5D-946D-4F44-A747-107850E02A33}" sibTransId="{BE51E443-CA59-2443-8528-793F4D37B144}"/>
    <dgm:cxn modelId="{B91508D8-669A-A14F-BD7D-4D516747DEA7}" type="presOf" srcId="{6469E386-8C35-A44C-8A0F-9A562F292E3D}" destId="{50A3609D-D47A-9146-8C25-DB35D73E800B}" srcOrd="0" destOrd="0" presId="urn:microsoft.com/office/officeart/2005/8/layout/hChevron3"/>
    <dgm:cxn modelId="{B991EB33-40F5-7143-A6C7-CD0A63F7CD3E}" srcId="{40144612-3580-8D44-AA55-32F0DE04928B}" destId="{6469E386-8C35-A44C-8A0F-9A562F292E3D}" srcOrd="1" destOrd="0" parTransId="{EE7AE744-D40F-124B-8CE1-68C2C1C9468C}" sibTransId="{D6228E65-FA2B-524C-906D-2392352A0A5D}"/>
    <dgm:cxn modelId="{0A178B95-D36E-3B4E-881E-1E59835CD1C5}" type="presOf" srcId="{4C985542-85F0-2A4C-9BB5-8441ED1BCC1A}" destId="{0F2DE41F-CD61-0341-BED4-75F76FA3FB94}" srcOrd="0" destOrd="0" presId="urn:microsoft.com/office/officeart/2005/8/layout/hChevron3"/>
    <dgm:cxn modelId="{8E7D4DAE-8BD2-E24F-ACCC-B677D94DB306}" type="presParOf" srcId="{9EE774C8-361A-754E-A97D-A666F5854297}" destId="{921ED4CA-000C-B04A-8704-E3B025B55615}" srcOrd="0" destOrd="0" presId="urn:microsoft.com/office/officeart/2005/8/layout/hChevron3"/>
    <dgm:cxn modelId="{42BEA92B-6ED7-4848-92E8-DAFE2CA9991F}" type="presParOf" srcId="{9EE774C8-361A-754E-A97D-A666F5854297}" destId="{9211E156-0579-2647-A044-9DB1B0675FE7}" srcOrd="1" destOrd="0" presId="urn:microsoft.com/office/officeart/2005/8/layout/hChevron3"/>
    <dgm:cxn modelId="{8EF06C0B-24EF-154E-87D6-8F6E1AF08AB0}" type="presParOf" srcId="{9EE774C8-361A-754E-A97D-A666F5854297}" destId="{50A3609D-D47A-9146-8C25-DB35D73E800B}" srcOrd="2" destOrd="0" presId="urn:microsoft.com/office/officeart/2005/8/layout/hChevron3"/>
    <dgm:cxn modelId="{CEC387A9-478D-1343-8A34-28814B139852}" type="presParOf" srcId="{9EE774C8-361A-754E-A97D-A666F5854297}" destId="{9BD842DA-DDB3-A64B-AEAE-F4C52289C5F6}" srcOrd="3" destOrd="0" presId="urn:microsoft.com/office/officeart/2005/8/layout/hChevron3"/>
    <dgm:cxn modelId="{5E555DEA-734B-E240-A8AE-4C426761613A}" type="presParOf" srcId="{9EE774C8-361A-754E-A97D-A666F5854297}" destId="{EB25A4BC-7CDD-F141-A25E-DB00CDFA8DC0}" srcOrd="4" destOrd="0" presId="urn:microsoft.com/office/officeart/2005/8/layout/hChevron3"/>
    <dgm:cxn modelId="{BF53A309-8101-B547-BF2E-7379A3B12E9A}" type="presParOf" srcId="{9EE774C8-361A-754E-A97D-A666F5854297}" destId="{36B34C92-69AD-4944-9ECC-AF7CD66F26D6}" srcOrd="5" destOrd="0" presId="urn:microsoft.com/office/officeart/2005/8/layout/hChevron3"/>
    <dgm:cxn modelId="{67805176-17EC-F044-9543-35A2363B0CD7}" type="presParOf" srcId="{9EE774C8-361A-754E-A97D-A666F5854297}" destId="{0F2DE41F-CD61-0341-BED4-75F76FA3FB94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144612-3580-8D44-AA55-32F0DE04928B}" type="doc">
      <dgm:prSet loTypeId="urn:microsoft.com/office/officeart/2005/8/layout/hChevron3" loCatId="" qsTypeId="urn:microsoft.com/office/officeart/2005/8/quickstyle/simple5" qsCatId="simple" csTypeId="urn:microsoft.com/office/officeart/2005/8/colors/accent1_2" csCatId="accent1" phldr="1"/>
      <dgm:spPr/>
    </dgm:pt>
    <dgm:pt modelId="{AFFFAD65-8456-9345-B04C-894BA845A861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Develop Interactive Front End Management</a:t>
          </a:r>
          <a:endParaRPr lang="en-US" dirty="0">
            <a:solidFill>
              <a:srgbClr val="000000"/>
            </a:solidFill>
          </a:endParaRPr>
        </a:p>
      </dgm:t>
    </dgm:pt>
    <dgm:pt modelId="{3BC9534F-2962-FE45-92D2-B023A3B819B1}" type="parTrans" cxnId="{06C5B44D-F7A5-ED46-BF29-A1F48CEDC7FC}">
      <dgm:prSet/>
      <dgm:spPr/>
      <dgm:t>
        <a:bodyPr/>
        <a:lstStyle/>
        <a:p>
          <a:endParaRPr lang="en-US"/>
        </a:p>
      </dgm:t>
    </dgm:pt>
    <dgm:pt modelId="{3790E927-C0D8-5D43-9192-A2BC102C9A08}" type="sibTrans" cxnId="{06C5B44D-F7A5-ED46-BF29-A1F48CEDC7FC}">
      <dgm:prSet/>
      <dgm:spPr/>
      <dgm:t>
        <a:bodyPr/>
        <a:lstStyle/>
        <a:p>
          <a:endParaRPr lang="en-US"/>
        </a:p>
      </dgm:t>
    </dgm:pt>
    <dgm:pt modelId="{23C8E8F5-FDE2-3C4F-9223-87C074B8F3EC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Develop Authentication</a:t>
          </a:r>
          <a:endParaRPr lang="en-US" dirty="0">
            <a:solidFill>
              <a:srgbClr val="000000"/>
            </a:solidFill>
          </a:endParaRPr>
        </a:p>
      </dgm:t>
    </dgm:pt>
    <dgm:pt modelId="{7B5327DF-1379-A944-A643-9D9BC3E88617}" type="parTrans" cxnId="{CE607B8E-F60D-6A47-9042-052A668ECF1A}">
      <dgm:prSet/>
      <dgm:spPr/>
      <dgm:t>
        <a:bodyPr/>
        <a:lstStyle/>
        <a:p>
          <a:endParaRPr lang="en-US"/>
        </a:p>
      </dgm:t>
    </dgm:pt>
    <dgm:pt modelId="{11C72D99-FCCD-404A-8403-2D0FCE68B771}" type="sibTrans" cxnId="{CE607B8E-F60D-6A47-9042-052A668ECF1A}">
      <dgm:prSet/>
      <dgm:spPr/>
      <dgm:t>
        <a:bodyPr/>
        <a:lstStyle/>
        <a:p>
          <a:endParaRPr lang="en-US"/>
        </a:p>
      </dgm:t>
    </dgm:pt>
    <dgm:pt modelId="{4C985542-85F0-2A4C-9BB5-8441ED1BCC1A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Incorporate Check-out and Payment Features</a:t>
          </a:r>
          <a:endParaRPr lang="en-US" dirty="0">
            <a:solidFill>
              <a:srgbClr val="000000"/>
            </a:solidFill>
          </a:endParaRPr>
        </a:p>
      </dgm:t>
    </dgm:pt>
    <dgm:pt modelId="{AB928B5D-946D-4F44-A747-107850E02A33}" type="parTrans" cxnId="{8A59C654-5713-7541-BB67-76EB673F07FF}">
      <dgm:prSet/>
      <dgm:spPr/>
      <dgm:t>
        <a:bodyPr/>
        <a:lstStyle/>
        <a:p>
          <a:endParaRPr lang="en-US"/>
        </a:p>
      </dgm:t>
    </dgm:pt>
    <dgm:pt modelId="{BE51E443-CA59-2443-8528-793F4D37B144}" type="sibTrans" cxnId="{8A59C654-5713-7541-BB67-76EB673F07FF}">
      <dgm:prSet/>
      <dgm:spPr/>
      <dgm:t>
        <a:bodyPr/>
        <a:lstStyle/>
        <a:p>
          <a:endParaRPr lang="en-US"/>
        </a:p>
      </dgm:t>
    </dgm:pt>
    <dgm:pt modelId="{9EE774C8-361A-754E-A97D-A666F5854297}" type="pres">
      <dgm:prSet presAssocID="{40144612-3580-8D44-AA55-32F0DE04928B}" presName="Name0" presStyleCnt="0">
        <dgm:presLayoutVars>
          <dgm:dir/>
          <dgm:resizeHandles val="exact"/>
        </dgm:presLayoutVars>
      </dgm:prSet>
      <dgm:spPr/>
    </dgm:pt>
    <dgm:pt modelId="{921ED4CA-000C-B04A-8704-E3B025B55615}" type="pres">
      <dgm:prSet presAssocID="{AFFFAD65-8456-9345-B04C-894BA845A861}" presName="parTxOnly" presStyleLbl="node1" presStyleIdx="0" presStyleCnt="3" custScaleX="1352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1E156-0579-2647-A044-9DB1B0675FE7}" type="pres">
      <dgm:prSet presAssocID="{3790E927-C0D8-5D43-9192-A2BC102C9A08}" presName="parSpace" presStyleCnt="0"/>
      <dgm:spPr/>
    </dgm:pt>
    <dgm:pt modelId="{EB25A4BC-7CDD-F141-A25E-DB00CDFA8DC0}" type="pres">
      <dgm:prSet presAssocID="{23C8E8F5-FDE2-3C4F-9223-87C074B8F3EC}" presName="parTxOnly" presStyleLbl="node1" presStyleIdx="1" presStyleCnt="3" custScaleX="1019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B34C92-69AD-4944-9ECC-AF7CD66F26D6}" type="pres">
      <dgm:prSet presAssocID="{11C72D99-FCCD-404A-8403-2D0FCE68B771}" presName="parSpace" presStyleCnt="0"/>
      <dgm:spPr/>
    </dgm:pt>
    <dgm:pt modelId="{0F2DE41F-CD61-0341-BED4-75F76FA3FB94}" type="pres">
      <dgm:prSet presAssocID="{4C985542-85F0-2A4C-9BB5-8441ED1BCC1A}" presName="parTxOnly" presStyleLbl="node1" presStyleIdx="2" presStyleCnt="3" custScaleX="1168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53EEC2-8E26-264C-ACE5-89A7E2C71499}" type="presOf" srcId="{23C8E8F5-FDE2-3C4F-9223-87C074B8F3EC}" destId="{EB25A4BC-7CDD-F141-A25E-DB00CDFA8DC0}" srcOrd="0" destOrd="0" presId="urn:microsoft.com/office/officeart/2005/8/layout/hChevron3"/>
    <dgm:cxn modelId="{3783E4C8-1259-7F41-9800-78456C4F89CB}" type="presOf" srcId="{40144612-3580-8D44-AA55-32F0DE04928B}" destId="{9EE774C8-361A-754E-A97D-A666F5854297}" srcOrd="0" destOrd="0" presId="urn:microsoft.com/office/officeart/2005/8/layout/hChevron3"/>
    <dgm:cxn modelId="{CE607B8E-F60D-6A47-9042-052A668ECF1A}" srcId="{40144612-3580-8D44-AA55-32F0DE04928B}" destId="{23C8E8F5-FDE2-3C4F-9223-87C074B8F3EC}" srcOrd="1" destOrd="0" parTransId="{7B5327DF-1379-A944-A643-9D9BC3E88617}" sibTransId="{11C72D99-FCCD-404A-8403-2D0FCE68B771}"/>
    <dgm:cxn modelId="{06C5B44D-F7A5-ED46-BF29-A1F48CEDC7FC}" srcId="{40144612-3580-8D44-AA55-32F0DE04928B}" destId="{AFFFAD65-8456-9345-B04C-894BA845A861}" srcOrd="0" destOrd="0" parTransId="{3BC9534F-2962-FE45-92D2-B023A3B819B1}" sibTransId="{3790E927-C0D8-5D43-9192-A2BC102C9A08}"/>
    <dgm:cxn modelId="{D4209B2D-DE19-1A4E-9A3F-7D47B349437A}" type="presOf" srcId="{4C985542-85F0-2A4C-9BB5-8441ED1BCC1A}" destId="{0F2DE41F-CD61-0341-BED4-75F76FA3FB94}" srcOrd="0" destOrd="0" presId="urn:microsoft.com/office/officeart/2005/8/layout/hChevron3"/>
    <dgm:cxn modelId="{8A59C654-5713-7541-BB67-76EB673F07FF}" srcId="{40144612-3580-8D44-AA55-32F0DE04928B}" destId="{4C985542-85F0-2A4C-9BB5-8441ED1BCC1A}" srcOrd="2" destOrd="0" parTransId="{AB928B5D-946D-4F44-A747-107850E02A33}" sibTransId="{BE51E443-CA59-2443-8528-793F4D37B144}"/>
    <dgm:cxn modelId="{51760B5E-345D-8547-9BED-AE807BC136E7}" type="presOf" srcId="{AFFFAD65-8456-9345-B04C-894BA845A861}" destId="{921ED4CA-000C-B04A-8704-E3B025B55615}" srcOrd="0" destOrd="0" presId="urn:microsoft.com/office/officeart/2005/8/layout/hChevron3"/>
    <dgm:cxn modelId="{D74F365B-8BB7-7344-BE99-791E26C22296}" type="presParOf" srcId="{9EE774C8-361A-754E-A97D-A666F5854297}" destId="{921ED4CA-000C-B04A-8704-E3B025B55615}" srcOrd="0" destOrd="0" presId="urn:microsoft.com/office/officeart/2005/8/layout/hChevron3"/>
    <dgm:cxn modelId="{136F0392-6195-6642-B4EE-E45D5CBD61F3}" type="presParOf" srcId="{9EE774C8-361A-754E-A97D-A666F5854297}" destId="{9211E156-0579-2647-A044-9DB1B0675FE7}" srcOrd="1" destOrd="0" presId="urn:microsoft.com/office/officeart/2005/8/layout/hChevron3"/>
    <dgm:cxn modelId="{C7439BF7-6E25-E343-9549-542656A75E3A}" type="presParOf" srcId="{9EE774C8-361A-754E-A97D-A666F5854297}" destId="{EB25A4BC-7CDD-F141-A25E-DB00CDFA8DC0}" srcOrd="2" destOrd="0" presId="urn:microsoft.com/office/officeart/2005/8/layout/hChevron3"/>
    <dgm:cxn modelId="{786EC5A2-7A80-2A46-85D4-77AE601972B5}" type="presParOf" srcId="{9EE774C8-361A-754E-A97D-A666F5854297}" destId="{36B34C92-69AD-4944-9ECC-AF7CD66F26D6}" srcOrd="3" destOrd="0" presId="urn:microsoft.com/office/officeart/2005/8/layout/hChevron3"/>
    <dgm:cxn modelId="{AD36B661-E6C1-6F4F-AA2A-0E731094E0FB}" type="presParOf" srcId="{9EE774C8-361A-754E-A97D-A666F5854297}" destId="{0F2DE41F-CD61-0341-BED4-75F76FA3FB94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ED4CA-000C-B04A-8704-E3B025B55615}">
      <dsp:nvSpPr>
        <dsp:cNvPr id="0" name=""/>
        <dsp:cNvSpPr/>
      </dsp:nvSpPr>
      <dsp:spPr>
        <a:xfrm>
          <a:off x="7241" y="1553929"/>
          <a:ext cx="1420283" cy="94502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Arrive at dashboard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7241" y="1553929"/>
        <a:ext cx="1184026" cy="945028"/>
      </dsp:txXfrm>
    </dsp:sp>
    <dsp:sp modelId="{50A3609D-D47A-9146-8C25-DB35D73E800B}">
      <dsp:nvSpPr>
        <dsp:cNvPr id="0" name=""/>
        <dsp:cNvSpPr/>
      </dsp:nvSpPr>
      <dsp:spPr>
        <a:xfrm>
          <a:off x="955010" y="1553929"/>
          <a:ext cx="236257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Select Manage Saleable Services/Items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1427524" y="1553929"/>
        <a:ext cx="1417544" cy="945028"/>
      </dsp:txXfrm>
    </dsp:sp>
    <dsp:sp modelId="{EB25A4BC-7CDD-F141-A25E-DB00CDFA8DC0}">
      <dsp:nvSpPr>
        <dsp:cNvPr id="0" name=""/>
        <dsp:cNvSpPr/>
      </dsp:nvSpPr>
      <dsp:spPr>
        <a:xfrm>
          <a:off x="2845068" y="1553929"/>
          <a:ext cx="230008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Edit services/items through a table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3317582" y="1553929"/>
        <a:ext cx="1355054" cy="945028"/>
      </dsp:txXfrm>
    </dsp:sp>
    <dsp:sp modelId="{0F2DE41F-CD61-0341-BED4-75F76FA3FB94}">
      <dsp:nvSpPr>
        <dsp:cNvPr id="0" name=""/>
        <dsp:cNvSpPr/>
      </dsp:nvSpPr>
      <dsp:spPr>
        <a:xfrm>
          <a:off x="4672636" y="1553929"/>
          <a:ext cx="2116864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Add services/items through a form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5145150" y="1553929"/>
        <a:ext cx="1171836" cy="945028"/>
      </dsp:txXfrm>
    </dsp:sp>
    <dsp:sp modelId="{CEF3D943-4AA6-1D43-8C91-854C096B9FFA}">
      <dsp:nvSpPr>
        <dsp:cNvPr id="0" name=""/>
        <dsp:cNvSpPr/>
      </dsp:nvSpPr>
      <dsp:spPr>
        <a:xfrm>
          <a:off x="6316986" y="1553929"/>
          <a:ext cx="236257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Designate pages for services/items to appear on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6789500" y="1553929"/>
        <a:ext cx="1417544" cy="945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ED4CA-000C-B04A-8704-E3B025B55615}">
      <dsp:nvSpPr>
        <dsp:cNvPr id="0" name=""/>
        <dsp:cNvSpPr/>
      </dsp:nvSpPr>
      <dsp:spPr>
        <a:xfrm>
          <a:off x="7241" y="1553929"/>
          <a:ext cx="1420283" cy="94502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000000"/>
              </a:solidFill>
            </a:rPr>
            <a:t>Arrive at dashboard</a:t>
          </a:r>
          <a:endParaRPr lang="en-US" sz="1500" kern="1200" dirty="0">
            <a:solidFill>
              <a:srgbClr val="000000"/>
            </a:solidFill>
          </a:endParaRPr>
        </a:p>
      </dsp:txBody>
      <dsp:txXfrm>
        <a:off x="7241" y="1553929"/>
        <a:ext cx="1184026" cy="945028"/>
      </dsp:txXfrm>
    </dsp:sp>
    <dsp:sp modelId="{50A3609D-D47A-9146-8C25-DB35D73E800B}">
      <dsp:nvSpPr>
        <dsp:cNvPr id="0" name=""/>
        <dsp:cNvSpPr/>
      </dsp:nvSpPr>
      <dsp:spPr>
        <a:xfrm>
          <a:off x="955010" y="1553929"/>
          <a:ext cx="236257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000000"/>
              </a:solidFill>
            </a:rPr>
            <a:t>Select Generate Reports / Proposals</a:t>
          </a:r>
          <a:endParaRPr lang="en-US" sz="1500" kern="1200" dirty="0">
            <a:solidFill>
              <a:srgbClr val="000000"/>
            </a:solidFill>
          </a:endParaRPr>
        </a:p>
      </dsp:txBody>
      <dsp:txXfrm>
        <a:off x="1427524" y="1553929"/>
        <a:ext cx="1417544" cy="945028"/>
      </dsp:txXfrm>
    </dsp:sp>
    <dsp:sp modelId="{EB25A4BC-7CDD-F141-A25E-DB00CDFA8DC0}">
      <dsp:nvSpPr>
        <dsp:cNvPr id="0" name=""/>
        <dsp:cNvSpPr/>
      </dsp:nvSpPr>
      <dsp:spPr>
        <a:xfrm>
          <a:off x="2845068" y="1553929"/>
          <a:ext cx="230008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000000"/>
              </a:solidFill>
            </a:rPr>
            <a:t>View list of available reports/proposals</a:t>
          </a:r>
          <a:endParaRPr lang="en-US" sz="1500" kern="1200" dirty="0">
            <a:solidFill>
              <a:srgbClr val="000000"/>
            </a:solidFill>
          </a:endParaRPr>
        </a:p>
      </dsp:txBody>
      <dsp:txXfrm>
        <a:off x="3317582" y="1553929"/>
        <a:ext cx="1355054" cy="945028"/>
      </dsp:txXfrm>
    </dsp:sp>
    <dsp:sp modelId="{93765DD7-A4E9-454B-835A-FA70C0240857}">
      <dsp:nvSpPr>
        <dsp:cNvPr id="0" name=""/>
        <dsp:cNvSpPr/>
      </dsp:nvSpPr>
      <dsp:spPr>
        <a:xfrm>
          <a:off x="4672636" y="1553929"/>
          <a:ext cx="236257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(Optionally) Edit template of report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5145150" y="1553929"/>
        <a:ext cx="1417544" cy="945028"/>
      </dsp:txXfrm>
    </dsp:sp>
    <dsp:sp modelId="{0F2DE41F-CD61-0341-BED4-75F76FA3FB94}">
      <dsp:nvSpPr>
        <dsp:cNvPr id="0" name=""/>
        <dsp:cNvSpPr/>
      </dsp:nvSpPr>
      <dsp:spPr>
        <a:xfrm>
          <a:off x="6562693" y="1553929"/>
          <a:ext cx="2116864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000000"/>
              </a:solidFill>
            </a:rPr>
            <a:t>Click button to generate</a:t>
          </a:r>
          <a:endParaRPr lang="en-US" sz="1500" kern="1200" dirty="0">
            <a:solidFill>
              <a:srgbClr val="000000"/>
            </a:solidFill>
          </a:endParaRPr>
        </a:p>
      </dsp:txBody>
      <dsp:txXfrm>
        <a:off x="7035207" y="1553929"/>
        <a:ext cx="1171836" cy="9450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ED4CA-000C-B04A-8704-E3B025B55615}">
      <dsp:nvSpPr>
        <dsp:cNvPr id="0" name=""/>
        <dsp:cNvSpPr/>
      </dsp:nvSpPr>
      <dsp:spPr>
        <a:xfrm>
          <a:off x="3525" y="1496243"/>
          <a:ext cx="1216040" cy="106040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Arrive at dashboard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3525" y="1496243"/>
        <a:ext cx="950940" cy="1060400"/>
      </dsp:txXfrm>
    </dsp:sp>
    <dsp:sp modelId="{50A3609D-D47A-9146-8C25-DB35D73E800B}">
      <dsp:nvSpPr>
        <dsp:cNvPr id="0" name=""/>
        <dsp:cNvSpPr/>
      </dsp:nvSpPr>
      <dsp:spPr>
        <a:xfrm>
          <a:off x="689366" y="1496243"/>
          <a:ext cx="2054075" cy="10604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Select Edit the Customer Front-End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1219566" y="1496243"/>
        <a:ext cx="993675" cy="1060400"/>
      </dsp:txXfrm>
    </dsp:sp>
    <dsp:sp modelId="{EB25A4BC-7CDD-F141-A25E-DB00CDFA8DC0}">
      <dsp:nvSpPr>
        <dsp:cNvPr id="0" name=""/>
        <dsp:cNvSpPr/>
      </dsp:nvSpPr>
      <dsp:spPr>
        <a:xfrm>
          <a:off x="2213241" y="1496243"/>
          <a:ext cx="2504135" cy="10604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View list of Customer Front-End Pages and Templates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2743441" y="1496243"/>
        <a:ext cx="1443735" cy="1060400"/>
      </dsp:txXfrm>
    </dsp:sp>
    <dsp:sp modelId="{93765DD7-A4E9-454B-835A-FA70C0240857}">
      <dsp:nvSpPr>
        <dsp:cNvPr id="0" name=""/>
        <dsp:cNvSpPr/>
      </dsp:nvSpPr>
      <dsp:spPr>
        <a:xfrm>
          <a:off x="4187176" y="1496243"/>
          <a:ext cx="2651000" cy="10604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(Optionally) Edit Customer Front-End page/template properties by a text editor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4717376" y="1496243"/>
        <a:ext cx="1590600" cy="1060400"/>
      </dsp:txXfrm>
    </dsp:sp>
    <dsp:sp modelId="{0F2DE41F-CD61-0341-BED4-75F76FA3FB94}">
      <dsp:nvSpPr>
        <dsp:cNvPr id="0" name=""/>
        <dsp:cNvSpPr/>
      </dsp:nvSpPr>
      <dsp:spPr>
        <a:xfrm>
          <a:off x="6307977" y="1496243"/>
          <a:ext cx="2375296" cy="10604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(Optionally) Edit Customer Front-End page/template by WYSIWYG Editor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6838177" y="1496243"/>
        <a:ext cx="1314896" cy="1060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ED4CA-000C-B04A-8704-E3B025B55615}">
      <dsp:nvSpPr>
        <dsp:cNvPr id="0" name=""/>
        <dsp:cNvSpPr/>
      </dsp:nvSpPr>
      <dsp:spPr>
        <a:xfrm>
          <a:off x="6950" y="1506423"/>
          <a:ext cx="1563077" cy="104004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000000"/>
              </a:solidFill>
            </a:rPr>
            <a:t>Research</a:t>
          </a:r>
          <a:endParaRPr lang="en-US" sz="1700" kern="1200" dirty="0">
            <a:solidFill>
              <a:srgbClr val="000000"/>
            </a:solidFill>
          </a:endParaRPr>
        </a:p>
      </dsp:txBody>
      <dsp:txXfrm>
        <a:off x="6950" y="1506423"/>
        <a:ext cx="1303067" cy="1040040"/>
      </dsp:txXfrm>
    </dsp:sp>
    <dsp:sp modelId="{50A3609D-D47A-9146-8C25-DB35D73E800B}">
      <dsp:nvSpPr>
        <dsp:cNvPr id="0" name=""/>
        <dsp:cNvSpPr/>
      </dsp:nvSpPr>
      <dsp:spPr>
        <a:xfrm>
          <a:off x="1050007" y="1506423"/>
          <a:ext cx="2600101" cy="104004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000000"/>
              </a:solidFill>
            </a:rPr>
            <a:t>Develop Web Service</a:t>
          </a:r>
          <a:endParaRPr lang="en-US" sz="1700" kern="1200" dirty="0">
            <a:solidFill>
              <a:srgbClr val="000000"/>
            </a:solidFill>
          </a:endParaRPr>
        </a:p>
      </dsp:txBody>
      <dsp:txXfrm>
        <a:off x="1570027" y="1506423"/>
        <a:ext cx="1560061" cy="1040040"/>
      </dsp:txXfrm>
    </dsp:sp>
    <dsp:sp modelId="{EB25A4BC-7CDD-F141-A25E-DB00CDFA8DC0}">
      <dsp:nvSpPr>
        <dsp:cNvPr id="0" name=""/>
        <dsp:cNvSpPr/>
      </dsp:nvSpPr>
      <dsp:spPr>
        <a:xfrm>
          <a:off x="3130088" y="1506423"/>
          <a:ext cx="3032836" cy="104004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000000"/>
              </a:solidFill>
            </a:rPr>
            <a:t>Develop Inventory Management Site</a:t>
          </a:r>
          <a:endParaRPr lang="en-US" sz="1700" kern="1200" dirty="0">
            <a:solidFill>
              <a:srgbClr val="000000"/>
            </a:solidFill>
          </a:endParaRPr>
        </a:p>
      </dsp:txBody>
      <dsp:txXfrm>
        <a:off x="3650108" y="1506423"/>
        <a:ext cx="1992796" cy="1040040"/>
      </dsp:txXfrm>
    </dsp:sp>
    <dsp:sp modelId="{0F2DE41F-CD61-0341-BED4-75F76FA3FB94}">
      <dsp:nvSpPr>
        <dsp:cNvPr id="0" name=""/>
        <dsp:cNvSpPr/>
      </dsp:nvSpPr>
      <dsp:spPr>
        <a:xfrm>
          <a:off x="5642904" y="1506423"/>
          <a:ext cx="3036944" cy="104004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000000"/>
              </a:solidFill>
            </a:rPr>
            <a:t>Develop Front-End Template Web Store</a:t>
          </a:r>
          <a:endParaRPr lang="en-US" sz="1700" kern="1200" dirty="0">
            <a:solidFill>
              <a:srgbClr val="000000"/>
            </a:solidFill>
          </a:endParaRPr>
        </a:p>
      </dsp:txBody>
      <dsp:txXfrm>
        <a:off x="6162924" y="1506423"/>
        <a:ext cx="1996904" cy="10400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ED4CA-000C-B04A-8704-E3B025B55615}">
      <dsp:nvSpPr>
        <dsp:cNvPr id="0" name=""/>
        <dsp:cNvSpPr/>
      </dsp:nvSpPr>
      <dsp:spPr>
        <a:xfrm>
          <a:off x="1278" y="1473339"/>
          <a:ext cx="3739873" cy="1106209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000000"/>
              </a:solidFill>
            </a:rPr>
            <a:t>Develop Interactive Front End Management</a:t>
          </a:r>
          <a:endParaRPr lang="en-US" sz="1700" kern="1200" dirty="0">
            <a:solidFill>
              <a:srgbClr val="000000"/>
            </a:solidFill>
          </a:endParaRPr>
        </a:p>
      </dsp:txBody>
      <dsp:txXfrm>
        <a:off x="1278" y="1473339"/>
        <a:ext cx="3463321" cy="1106209"/>
      </dsp:txXfrm>
    </dsp:sp>
    <dsp:sp modelId="{EB25A4BC-7CDD-F141-A25E-DB00CDFA8DC0}">
      <dsp:nvSpPr>
        <dsp:cNvPr id="0" name=""/>
        <dsp:cNvSpPr/>
      </dsp:nvSpPr>
      <dsp:spPr>
        <a:xfrm>
          <a:off x="3188046" y="1473339"/>
          <a:ext cx="2820419" cy="110620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000000"/>
              </a:solidFill>
            </a:rPr>
            <a:t>Develop Authentication</a:t>
          </a:r>
          <a:endParaRPr lang="en-US" sz="1700" kern="1200" dirty="0">
            <a:solidFill>
              <a:srgbClr val="000000"/>
            </a:solidFill>
          </a:endParaRPr>
        </a:p>
      </dsp:txBody>
      <dsp:txXfrm>
        <a:off x="3741151" y="1473339"/>
        <a:ext cx="1714210" cy="1106209"/>
      </dsp:txXfrm>
    </dsp:sp>
    <dsp:sp modelId="{0F2DE41F-CD61-0341-BED4-75F76FA3FB94}">
      <dsp:nvSpPr>
        <dsp:cNvPr id="0" name=""/>
        <dsp:cNvSpPr/>
      </dsp:nvSpPr>
      <dsp:spPr>
        <a:xfrm>
          <a:off x="5455361" y="1473339"/>
          <a:ext cx="3230159" cy="110620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000000"/>
              </a:solidFill>
            </a:rPr>
            <a:t>Incorporate Check-out and Payment Features</a:t>
          </a:r>
          <a:endParaRPr lang="en-US" sz="1700" kern="1200" dirty="0">
            <a:solidFill>
              <a:srgbClr val="000000"/>
            </a:solidFill>
          </a:endParaRPr>
        </a:p>
      </dsp:txBody>
      <dsp:txXfrm>
        <a:off x="6008466" y="1473339"/>
        <a:ext cx="2123950" cy="1106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3/19/13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3/19/13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3/19/13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3/19/13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3/19/13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3/19/13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3/19/13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3/19/13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3/19/13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3/19/13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3/19/13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27BC656-E236-4725-87FC-30D2BF4EB07B}" type="datetimeFigureOut">
              <a:rPr lang="en-US" smtClean="0"/>
              <a:t>3/19/13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diagramData" Target="../diagrams/data5.xml"/><Relationship Id="rId8" Type="http://schemas.openxmlformats.org/officeDocument/2006/relationships/diagramLayout" Target="../diagrams/layout5.xml"/><Relationship Id="rId9" Type="http://schemas.openxmlformats.org/officeDocument/2006/relationships/diagramQuickStyle" Target="../diagrams/quickStyle5.xml"/><Relationship Id="rId10" Type="http://schemas.openxmlformats.org/officeDocument/2006/relationships/diagramColors" Target="../diagrams/colors5.xml"/><Relationship Id="rId11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diagramData" Target="../diagrams/data3.xml"/><Relationship Id="rId13" Type="http://schemas.openxmlformats.org/officeDocument/2006/relationships/diagramLayout" Target="../diagrams/layout3.xml"/><Relationship Id="rId14" Type="http://schemas.openxmlformats.org/officeDocument/2006/relationships/diagramQuickStyle" Target="../diagrams/quickStyle3.xml"/><Relationship Id="rId15" Type="http://schemas.openxmlformats.org/officeDocument/2006/relationships/diagramColors" Target="../diagrams/colors3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829758" cy="1470025"/>
          </a:xfrm>
        </p:spPr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Critical Design Review</a:t>
            </a:r>
            <a:endParaRPr lang="en-US" dirty="0" smtClean="0"/>
          </a:p>
          <a:p>
            <a:r>
              <a:rPr lang="en-US" dirty="0" smtClean="0"/>
              <a:t>2013 </a:t>
            </a:r>
            <a:r>
              <a:rPr lang="en-US" dirty="0" smtClean="0"/>
              <a:t>March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92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304800"/>
            <a:ext cx="7601158" cy="924475"/>
          </a:xfrm>
        </p:spPr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</a:t>
            </a:r>
            <a:r>
              <a:rPr lang="en-US" dirty="0" smtClean="0"/>
              <a:t>– State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39545"/>
            <a:ext cx="8711132" cy="377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77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- </a:t>
            </a:r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399" cy="48005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Lack of time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593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2476755"/>
              </p:ext>
            </p:extLst>
          </p:nvPr>
        </p:nvGraphicFramePr>
        <p:xfrm>
          <a:off x="228600" y="990600"/>
          <a:ext cx="8686800" cy="405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75724"/>
            <a:ext cx="7125113" cy="924475"/>
          </a:xfrm>
        </p:spPr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</a:t>
            </a:r>
            <a:r>
              <a:rPr lang="en-US" dirty="0" smtClean="0"/>
              <a:t>Status Update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9331615"/>
              </p:ext>
            </p:extLst>
          </p:nvPr>
        </p:nvGraphicFramePr>
        <p:xfrm>
          <a:off x="228600" y="2819400"/>
          <a:ext cx="8686800" cy="405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2133600"/>
            <a:ext cx="932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Week </a:t>
            </a:r>
            <a:r>
              <a:rPr lang="en-US" sz="1400" dirty="0" smtClean="0"/>
              <a:t>-7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752600" y="2133600"/>
            <a:ext cx="932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Week </a:t>
            </a:r>
            <a:r>
              <a:rPr lang="en-US" sz="1400" dirty="0" smtClean="0"/>
              <a:t>-6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906507" y="2133600"/>
            <a:ext cx="932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Week </a:t>
            </a:r>
            <a:r>
              <a:rPr lang="en-US" sz="1400" dirty="0" smtClean="0"/>
              <a:t>-5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573507" y="2133600"/>
            <a:ext cx="932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Week </a:t>
            </a:r>
            <a:r>
              <a:rPr lang="en-US" sz="1400" dirty="0" smtClean="0"/>
              <a:t>-4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315707" y="3959423"/>
            <a:ext cx="932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Week </a:t>
            </a:r>
            <a:r>
              <a:rPr lang="en-US" sz="1400" dirty="0" smtClean="0"/>
              <a:t>-3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038600" y="3962400"/>
            <a:ext cx="932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Week </a:t>
            </a:r>
            <a:r>
              <a:rPr lang="en-US" sz="1400" dirty="0" smtClean="0"/>
              <a:t>-2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535568" y="3962400"/>
            <a:ext cx="932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Week </a:t>
            </a:r>
            <a:r>
              <a:rPr lang="en-US" sz="1400" dirty="0" smtClean="0"/>
              <a:t>-1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62919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3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</a:t>
            </a:r>
            <a:r>
              <a:rPr lang="en-US" dirty="0" smtClean="0"/>
              <a:t>– 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eCommerce</a:t>
            </a:r>
            <a:r>
              <a:rPr lang="en-US" dirty="0" smtClean="0"/>
              <a:t> CMS will utilize several technologies including:</a:t>
            </a:r>
          </a:p>
          <a:p>
            <a:r>
              <a:rPr lang="en-US" dirty="0" err="1" smtClean="0"/>
              <a:t>RESTful</a:t>
            </a:r>
            <a:r>
              <a:rPr lang="en-US" dirty="0" smtClean="0"/>
              <a:t> web service with HTTP and URI contracts</a:t>
            </a:r>
          </a:p>
          <a:p>
            <a:r>
              <a:rPr lang="en-US" dirty="0" smtClean="0"/>
              <a:t>Database-driven (SQL or </a:t>
            </a:r>
            <a:r>
              <a:rPr lang="en-US" dirty="0" err="1" smtClean="0"/>
              <a:t>NoSQL</a:t>
            </a:r>
            <a:r>
              <a:rPr lang="en-US" dirty="0" smtClean="0"/>
              <a:t>, not sure which) inventory management</a:t>
            </a:r>
          </a:p>
          <a:p>
            <a:r>
              <a:rPr lang="en-US" dirty="0" smtClean="0"/>
              <a:t>JavaScript front end and Java back end architecture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eCommerce</a:t>
            </a:r>
            <a:r>
              <a:rPr lang="en-US" dirty="0" smtClean="0"/>
              <a:t> CMS represents many of the technologies that we have learned at LMU and offers a specific community a real benefit that can be immediately realized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9443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</a:t>
            </a: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 Management System web application that can be launched from any major browser</a:t>
            </a:r>
          </a:p>
          <a:p>
            <a:r>
              <a:rPr lang="en-US" dirty="0" smtClean="0"/>
              <a:t>Graphical User Interfaces</a:t>
            </a:r>
          </a:p>
          <a:p>
            <a:r>
              <a:rPr lang="en-US" dirty="0" smtClean="0"/>
              <a:t>Shopping cart and checkout options with payment acceptance assistance</a:t>
            </a:r>
          </a:p>
          <a:p>
            <a:r>
              <a:rPr lang="en-US" dirty="0" smtClean="0"/>
              <a:t>Easy Sales and Promotions management</a:t>
            </a:r>
          </a:p>
          <a:p>
            <a:r>
              <a:rPr lang="en-US" dirty="0" smtClean="0"/>
              <a:t>Sales and business report generation</a:t>
            </a:r>
          </a:p>
          <a:p>
            <a:r>
              <a:rPr lang="en-US" dirty="0" smtClean="0"/>
              <a:t>Target Audience: Small Business Owners looking to start their own </a:t>
            </a:r>
            <a:r>
              <a:rPr lang="en-US" dirty="0" err="1" smtClean="0"/>
              <a:t>eCommerce</a:t>
            </a:r>
            <a:r>
              <a:rPr lang="en-US" dirty="0" smtClean="0"/>
              <a:t> web site, but not looking to spend money on more expensive, monthly-paid solutions.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84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595034"/>
              </p:ext>
            </p:extLst>
          </p:nvPr>
        </p:nvGraphicFramePr>
        <p:xfrm>
          <a:off x="228600" y="533400"/>
          <a:ext cx="8686800" cy="405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</a:t>
            </a: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1600200"/>
            <a:ext cx="3948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– Managing Saleable Services/Items</a:t>
            </a:r>
            <a:endParaRPr lang="en-US" sz="1400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2674107"/>
              </p:ext>
            </p:extLst>
          </p:nvPr>
        </p:nvGraphicFramePr>
        <p:xfrm>
          <a:off x="228600" y="2286000"/>
          <a:ext cx="8686800" cy="405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14600" y="3505200"/>
            <a:ext cx="3519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User – Generating Reports/Proposals</a:t>
            </a:r>
            <a:endParaRPr lang="en-US" sz="1400" dirty="0"/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3494736"/>
              </p:ext>
            </p:extLst>
          </p:nvPr>
        </p:nvGraphicFramePr>
        <p:xfrm>
          <a:off x="304800" y="3962400"/>
          <a:ext cx="8686800" cy="405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640554" y="5181600"/>
            <a:ext cx="342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User – Edit the Customer Front-End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72716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</a:t>
            </a:r>
            <a:r>
              <a:rPr lang="en-US" dirty="0" smtClean="0"/>
              <a:t>– Use Cases</a:t>
            </a:r>
            <a:endParaRPr lang="en-US" dirty="0"/>
          </a:p>
        </p:txBody>
      </p:sp>
      <p:pic>
        <p:nvPicPr>
          <p:cNvPr id="7" name="Picture 6" descr="eccms-Use Case (Client) Diagr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00200"/>
            <a:ext cx="4826000" cy="49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77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</a:t>
            </a:r>
            <a:r>
              <a:rPr lang="en-US" dirty="0" smtClean="0"/>
              <a:t>– Use Cases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600200"/>
            <a:ext cx="4449062" cy="49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45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372558" cy="924475"/>
          </a:xfrm>
        </p:spPr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</a:t>
            </a:r>
            <a:r>
              <a:rPr lang="en-US" dirty="0" smtClean="0"/>
              <a:t>– Class Diagrams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51" y="990600"/>
            <a:ext cx="8977252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5791200"/>
            <a:ext cx="2057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 Client is in JavaScript and does not have classes.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18938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User’s POV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264561"/>
            <a:ext cx="3562557" cy="631039"/>
          </a:xfrm>
        </p:spPr>
        <p:txBody>
          <a:bodyPr/>
          <a:lstStyle/>
          <a:p>
            <a:r>
              <a:rPr lang="en-US" dirty="0" err="1" smtClean="0"/>
              <a:t>Arrangeable</a:t>
            </a:r>
            <a:r>
              <a:rPr lang="en-US" dirty="0" smtClean="0"/>
              <a:t> templates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495800" y="1524000"/>
            <a:ext cx="2971800" cy="2574707"/>
            <a:chOff x="5334000" y="1295400"/>
            <a:chExt cx="3276600" cy="2838779"/>
          </a:xfrm>
        </p:grpSpPr>
        <p:sp>
          <p:nvSpPr>
            <p:cNvPr id="9" name="Rounded Rectangle 8"/>
            <p:cNvSpPr/>
            <p:nvPr/>
          </p:nvSpPr>
          <p:spPr>
            <a:xfrm>
              <a:off x="5334000" y="1295400"/>
              <a:ext cx="3276600" cy="2838779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715000" y="1524000"/>
              <a:ext cx="1600200" cy="1143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543800" y="1524000"/>
              <a:ext cx="670560" cy="1143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Quad Arrow 7"/>
            <p:cNvSpPr/>
            <p:nvPr/>
          </p:nvSpPr>
          <p:spPr>
            <a:xfrm>
              <a:off x="6400800" y="1983245"/>
              <a:ext cx="302755" cy="302755"/>
            </a:xfrm>
            <a:prstGeom prst="quadArrow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15000" y="2819400"/>
              <a:ext cx="1600200" cy="1143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43800" y="2819400"/>
              <a:ext cx="670560" cy="1143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14400" y="3657600"/>
            <a:ext cx="2971800" cy="2574707"/>
            <a:chOff x="990600" y="3368893"/>
            <a:chExt cx="2971800" cy="2574707"/>
          </a:xfrm>
        </p:grpSpPr>
        <p:sp>
          <p:nvSpPr>
            <p:cNvPr id="14" name="Rounded Rectangle 13"/>
            <p:cNvSpPr/>
            <p:nvPr/>
          </p:nvSpPr>
          <p:spPr>
            <a:xfrm>
              <a:off x="990600" y="3368893"/>
              <a:ext cx="2971800" cy="2574707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62200" y="3810000"/>
              <a:ext cx="873642" cy="228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43000" y="3733800"/>
              <a:ext cx="12809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Item Name:</a:t>
              </a:r>
              <a:endParaRPr lang="en-US" sz="1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62200" y="4188023"/>
              <a:ext cx="873642" cy="228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43000" y="4111823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SKU:</a:t>
              </a:r>
              <a:endParaRPr lang="en-US" sz="14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362200" y="4569023"/>
              <a:ext cx="873642" cy="228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43000" y="4492823"/>
              <a:ext cx="7008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Price:</a:t>
              </a:r>
              <a:endParaRPr lang="en-US" sz="1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62200" y="4950023"/>
              <a:ext cx="873642" cy="228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43000" y="4873823"/>
              <a:ext cx="10708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On-Hand:</a:t>
              </a:r>
              <a:endParaRPr lang="en-US" sz="14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62200" y="5331023"/>
              <a:ext cx="873642" cy="228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43000" y="5254823"/>
              <a:ext cx="12788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Description:</a:t>
              </a:r>
              <a:endParaRPr lang="en-US" sz="1400" dirty="0"/>
            </a:p>
          </p:txBody>
        </p:sp>
      </p:grpSp>
      <p:sp>
        <p:nvSpPr>
          <p:cNvPr id="30" name="Content Placeholder 2"/>
          <p:cNvSpPr txBox="1">
            <a:spLocks/>
          </p:cNvSpPr>
          <p:nvPr/>
        </p:nvSpPr>
        <p:spPr>
          <a:xfrm>
            <a:off x="4514643" y="4702961"/>
            <a:ext cx="3562557" cy="631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01000"/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Inventory input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874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304800"/>
            <a:ext cx="7601158" cy="924475"/>
          </a:xfrm>
        </p:spPr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</a:t>
            </a:r>
            <a:r>
              <a:rPr lang="en-US" dirty="0" smtClean="0"/>
              <a:t>– State Diagram</a:t>
            </a:r>
            <a:endParaRPr lang="en-US" dirty="0"/>
          </a:p>
        </p:txBody>
      </p:sp>
      <p:pic>
        <p:nvPicPr>
          <p:cNvPr id="5" name="Picture 4" descr="eccms-State (Client) Diagr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8711132" cy="52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97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ring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TC102455596[[fn=Spring]]</Template>
  <TotalTime>1338</TotalTime>
  <Words>409</Words>
  <Application>Microsoft Macintosh PowerPoint</Application>
  <PresentationFormat>On-screen Show (4:3)</PresentationFormat>
  <Paragraphs>69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Spring</vt:lpstr>
      <vt:lpstr>eCommerce CMS</vt:lpstr>
      <vt:lpstr>eCommerce CMS – Project Goals</vt:lpstr>
      <vt:lpstr>eCommerce CMS – Description</vt:lpstr>
      <vt:lpstr>eCommerce CMS – Operations</vt:lpstr>
      <vt:lpstr>eCommerce CMS – Use Cases</vt:lpstr>
      <vt:lpstr>eCommerce CMS – Use Cases</vt:lpstr>
      <vt:lpstr>eCommerce CMS – Class Diagrams</vt:lpstr>
      <vt:lpstr>eCommerce CMS – User’s POV</vt:lpstr>
      <vt:lpstr>eCommerce CMS – State Diagram</vt:lpstr>
      <vt:lpstr>eCommerce CMS – State Diagram</vt:lpstr>
      <vt:lpstr>eCommerce CMS - Challenges</vt:lpstr>
      <vt:lpstr>eCommerce CMS – Status Update</vt:lpstr>
      <vt:lpstr>eCommerce CMS -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Won</dc:creator>
  <cp:lastModifiedBy>Andrew Won</cp:lastModifiedBy>
  <cp:revision>45</cp:revision>
  <dcterms:created xsi:type="dcterms:W3CDTF">2013-01-21T17:23:01Z</dcterms:created>
  <dcterms:modified xsi:type="dcterms:W3CDTF">2013-03-19T16:22:27Z</dcterms:modified>
</cp:coreProperties>
</file>