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6" r:id="rId5"/>
    <p:sldId id="264" r:id="rId6"/>
    <p:sldId id="268" r:id="rId7"/>
    <p:sldId id="269" r:id="rId8"/>
    <p:sldId id="260" r:id="rId9"/>
    <p:sldId id="270" r:id="rId10"/>
    <p:sldId id="272" r:id="rId11"/>
    <p:sldId id="271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Saleable Services/Items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Proposals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Edit the Customer Front-End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Integration Testing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3" custScaleX="93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EB25A4BC-7CDD-F141-A25E-DB00CDFA8DC0}" type="pres">
      <dgm:prSet presAssocID="{23C8E8F5-FDE2-3C4F-9223-87C074B8F3EC}" presName="parTxOnly" presStyleLbl="node1" presStyleIdx="1" presStyleCnt="3" custScaleX="10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2" presStyleCnt="3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3EEC2-8E26-264C-ACE5-89A7E2C71499}" type="presOf" srcId="{23C8E8F5-FDE2-3C4F-9223-87C074B8F3EC}" destId="{EB25A4BC-7CDD-F141-A25E-DB00CDFA8DC0}" srcOrd="0" destOrd="0" presId="urn:microsoft.com/office/officeart/2005/8/layout/hChevron3"/>
    <dgm:cxn modelId="{3783E4C8-1259-7F41-9800-78456C4F89CB}" type="presOf" srcId="{40144612-3580-8D44-AA55-32F0DE04928B}" destId="{9EE774C8-361A-754E-A97D-A666F5854297}" srcOrd="0" destOrd="0" presId="urn:microsoft.com/office/officeart/2005/8/layout/hChevron3"/>
    <dgm:cxn modelId="{CE607B8E-F60D-6A47-9042-052A668ECF1A}" srcId="{40144612-3580-8D44-AA55-32F0DE04928B}" destId="{23C8E8F5-FDE2-3C4F-9223-87C074B8F3EC}" srcOrd="1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D4209B2D-DE19-1A4E-9A3F-7D47B349437A}" type="presOf" srcId="{4C985542-85F0-2A4C-9BB5-8441ED1BCC1A}" destId="{0F2DE41F-CD61-0341-BED4-75F76FA3FB94}" srcOrd="0" destOrd="0" presId="urn:microsoft.com/office/officeart/2005/8/layout/hChevron3"/>
    <dgm:cxn modelId="{8A59C654-5713-7541-BB67-76EB673F07FF}" srcId="{40144612-3580-8D44-AA55-32F0DE04928B}" destId="{4C985542-85F0-2A4C-9BB5-8441ED1BCC1A}" srcOrd="2" destOrd="0" parTransId="{AB928B5D-946D-4F44-A747-107850E02A33}" sibTransId="{BE51E443-CA59-2443-8528-793F4D37B144}"/>
    <dgm:cxn modelId="{51760B5E-345D-8547-9BED-AE807BC136E7}" type="presOf" srcId="{AFFFAD65-8456-9345-B04C-894BA845A861}" destId="{921ED4CA-000C-B04A-8704-E3B025B55615}" srcOrd="0" destOrd="0" presId="urn:microsoft.com/office/officeart/2005/8/layout/hChevron3"/>
    <dgm:cxn modelId="{D74F365B-8BB7-7344-BE99-791E26C22296}" type="presParOf" srcId="{9EE774C8-361A-754E-A97D-A666F5854297}" destId="{921ED4CA-000C-B04A-8704-E3B025B55615}" srcOrd="0" destOrd="0" presId="urn:microsoft.com/office/officeart/2005/8/layout/hChevron3"/>
    <dgm:cxn modelId="{136F0392-6195-6642-B4EE-E45D5CBD61F3}" type="presParOf" srcId="{9EE774C8-361A-754E-A97D-A666F5854297}" destId="{9211E156-0579-2647-A044-9DB1B0675FE7}" srcOrd="1" destOrd="0" presId="urn:microsoft.com/office/officeart/2005/8/layout/hChevron3"/>
    <dgm:cxn modelId="{C7439BF7-6E25-E343-9549-542656A75E3A}" type="presParOf" srcId="{9EE774C8-361A-754E-A97D-A666F5854297}" destId="{EB25A4BC-7CDD-F141-A25E-DB00CDFA8DC0}" srcOrd="2" destOrd="0" presId="urn:microsoft.com/office/officeart/2005/8/layout/hChevron3"/>
    <dgm:cxn modelId="{786EC5A2-7A80-2A46-85D4-77AE601972B5}" type="presParOf" srcId="{9EE774C8-361A-754E-A97D-A666F5854297}" destId="{36B34C92-69AD-4944-9ECC-AF7CD66F26D6}" srcOrd="3" destOrd="0" presId="urn:microsoft.com/office/officeart/2005/8/layout/hChevron3"/>
    <dgm:cxn modelId="{AD36B661-E6C1-6F4F-AA2A-0E731094E0FB}" type="presParOf" srcId="{9EE774C8-361A-754E-A97D-A666F5854297}" destId="{0F2DE41F-CD61-0341-BED4-75F76FA3FB9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Saleable Services/Items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Edit the Customer Front-End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1640" y="1387658"/>
          <a:ext cx="2973225" cy="12775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Front-End Development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640" y="1387658"/>
        <a:ext cx="2653833" cy="1277570"/>
      </dsp:txXfrm>
    </dsp:sp>
    <dsp:sp modelId="{EB25A4BC-7CDD-F141-A25E-DB00CDFA8DC0}">
      <dsp:nvSpPr>
        <dsp:cNvPr id="0" name=""/>
        <dsp:cNvSpPr/>
      </dsp:nvSpPr>
      <dsp:spPr>
        <a:xfrm>
          <a:off x="2336081" y="1387658"/>
          <a:ext cx="3257325" cy="127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Front-End Development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974866" y="1387658"/>
        <a:ext cx="1979755" cy="1277570"/>
      </dsp:txXfrm>
    </dsp:sp>
    <dsp:sp modelId="{0F2DE41F-CD61-0341-BED4-75F76FA3FB94}">
      <dsp:nvSpPr>
        <dsp:cNvPr id="0" name=""/>
        <dsp:cNvSpPr/>
      </dsp:nvSpPr>
      <dsp:spPr>
        <a:xfrm>
          <a:off x="4954621" y="1387658"/>
          <a:ext cx="3730537" cy="127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Integration Testing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5593406" y="1387658"/>
        <a:ext cx="2452967" cy="1277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Alpha-Beta Presentation</a:t>
            </a:r>
          </a:p>
          <a:p>
            <a:r>
              <a:rPr lang="en-US" dirty="0" smtClean="0"/>
              <a:t>2013 April 16</a:t>
            </a:r>
            <a:endParaRPr lang="en-US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37867"/>
            <a:ext cx="33528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39545"/>
            <a:ext cx="8711132" cy="3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399" cy="480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Lack of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5724"/>
            <a:ext cx="7125113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Status Update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455774"/>
              </p:ext>
            </p:extLst>
          </p:nvPr>
        </p:nvGraphicFramePr>
        <p:xfrm>
          <a:off x="228600" y="17526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5707" y="2892623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2895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5568" y="2895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91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807361"/>
            <a:ext cx="7220157" cy="4051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CMS utilizes several technologies including: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with HTTP and URI contracts</a:t>
            </a:r>
          </a:p>
          <a:p>
            <a:r>
              <a:rPr lang="en-US" dirty="0" smtClean="0"/>
              <a:t>Database-driven (SQL) inventory management</a:t>
            </a:r>
          </a:p>
          <a:p>
            <a:r>
              <a:rPr lang="en-US" dirty="0" smtClean="0"/>
              <a:t>JavaScript front end and Java back end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eCommerce</a:t>
            </a:r>
            <a:r>
              <a:rPr lang="en-US" dirty="0" smtClean="0"/>
              <a:t> CMS represents many of the technologies that we have learned at LMU and offers a specific community a real benefit that can be immediately realized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Management System web application that can be launched from any major browser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Shopping cart and checkout options with payment acceptance assistance</a:t>
            </a:r>
          </a:p>
          <a:p>
            <a:r>
              <a:rPr lang="en-US" dirty="0" smtClean="0"/>
              <a:t>Easy Sales and Promotions management</a:t>
            </a:r>
          </a:p>
          <a:p>
            <a:r>
              <a:rPr lang="en-US" dirty="0" smtClean="0"/>
              <a:t>Sales and business report generation</a:t>
            </a:r>
          </a:p>
          <a:p>
            <a:r>
              <a:rPr lang="en-US" dirty="0" smtClean="0"/>
              <a:t>Target Audience: Small Business Owners looking to start their own </a:t>
            </a:r>
            <a:r>
              <a:rPr lang="en-US" dirty="0" err="1" smtClean="0"/>
              <a:t>eCommerce</a:t>
            </a:r>
            <a:r>
              <a:rPr lang="en-US" dirty="0" smtClean="0"/>
              <a:t> web site, but not looking to spend money on more expensive, monthly-paid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5034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Scenarios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74107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94736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76773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Client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8153400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Server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49062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725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Class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Client is in JavaScript and does not have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Interface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3276600"/>
            <a:ext cx="41200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be determined…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 descr="eccms-Stat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1426</TotalTime>
  <Words>359</Words>
  <Application>Microsoft Macintosh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PowerPoint Presentation</vt:lpstr>
      <vt:lpstr>eCommerce CMS – Project Goals</vt:lpstr>
      <vt:lpstr>eCommerce CMS – Description</vt:lpstr>
      <vt:lpstr>eCommerce CMS – User Scenarios</vt:lpstr>
      <vt:lpstr>eCommerce CMS – Client Use Cases</vt:lpstr>
      <vt:lpstr>eCommerce CMS – Server Use Cases</vt:lpstr>
      <vt:lpstr>eCommerce CMS – Class Diagrams</vt:lpstr>
      <vt:lpstr>eCommerce CMS – User Interface</vt:lpstr>
      <vt:lpstr>eCommerce CMS – State Diagram</vt:lpstr>
      <vt:lpstr>eCommerce CMS – State Diagram</vt:lpstr>
      <vt:lpstr>eCommerce CMS - Challenges</vt:lpstr>
      <vt:lpstr>eCommerce CMS – Status Update</vt:lpstr>
      <vt:lpstr>eCommerce CMS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59</cp:revision>
  <dcterms:created xsi:type="dcterms:W3CDTF">2013-01-21T17:23:01Z</dcterms:created>
  <dcterms:modified xsi:type="dcterms:W3CDTF">2013-04-16T15:50:21Z</dcterms:modified>
</cp:coreProperties>
</file>