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6" r:id="rId5"/>
    <p:sldId id="264" r:id="rId6"/>
    <p:sldId id="260" r:id="rId7"/>
    <p:sldId id="261" r:id="rId8"/>
    <p:sldId id="262" r:id="rId9"/>
    <p:sldId id="263"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2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Arrive at dashboard</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Edit services/items through a table</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Add services/items through a form</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6469E386-8C35-A44C-8A0F-9A562F292E3D}">
      <dgm:prSet phldrT="[Text]"/>
      <dgm:spPr/>
      <dgm:t>
        <a:bodyPr/>
        <a:lstStyle/>
        <a:p>
          <a:r>
            <a:rPr lang="en-US" dirty="0" smtClean="0">
              <a:solidFill>
                <a:srgbClr val="000000"/>
              </a:solidFill>
            </a:rPr>
            <a:t>Select Manage Saleable Services/Items</a:t>
          </a:r>
          <a:endParaRPr lang="en-US" dirty="0">
            <a:solidFill>
              <a:srgbClr val="000000"/>
            </a:solidFill>
          </a:endParaRPr>
        </a:p>
      </dgm:t>
    </dgm:pt>
    <dgm:pt modelId="{EE7AE744-D40F-124B-8CE1-68C2C1C9468C}" type="parTrans" cxnId="{B991EB33-40F5-7143-A6C7-CD0A63F7CD3E}">
      <dgm:prSet/>
      <dgm:spPr/>
      <dgm:t>
        <a:bodyPr/>
        <a:lstStyle/>
        <a:p>
          <a:endParaRPr lang="en-US"/>
        </a:p>
      </dgm:t>
    </dgm:pt>
    <dgm:pt modelId="{D6228E65-FA2B-524C-906D-2392352A0A5D}" type="sibTrans" cxnId="{B991EB33-40F5-7143-A6C7-CD0A63F7CD3E}">
      <dgm:prSet/>
      <dgm:spPr/>
      <dgm:t>
        <a:bodyPr/>
        <a:lstStyle/>
        <a:p>
          <a:endParaRPr lang="en-US"/>
        </a:p>
      </dgm:t>
    </dgm:pt>
    <dgm:pt modelId="{EC35E771-6A7F-184B-8BFF-3F46131191E8}">
      <dgm:prSet/>
      <dgm:spPr/>
      <dgm:t>
        <a:bodyPr/>
        <a:lstStyle/>
        <a:p>
          <a:r>
            <a:rPr lang="en-US" dirty="0" smtClean="0">
              <a:solidFill>
                <a:srgbClr val="000000"/>
              </a:solidFill>
            </a:rPr>
            <a:t>Designate pages for services/items to appear on</a:t>
          </a:r>
          <a:endParaRPr lang="en-US" dirty="0">
            <a:solidFill>
              <a:srgbClr val="000000"/>
            </a:solidFill>
          </a:endParaRPr>
        </a:p>
      </dgm:t>
    </dgm:pt>
    <dgm:pt modelId="{E6A86015-FA7A-3249-9033-DC3B6333FA08}" type="parTrans" cxnId="{62A4DDAA-33D4-4A4E-AF27-42EC98CECEA5}">
      <dgm:prSet/>
      <dgm:spPr/>
      <dgm:t>
        <a:bodyPr/>
        <a:lstStyle/>
        <a:p>
          <a:endParaRPr lang="en-US"/>
        </a:p>
      </dgm:t>
    </dgm:pt>
    <dgm:pt modelId="{7CA21AE4-85B6-A64A-863F-8D39CE358908}" type="sibTrans" cxnId="{62A4DDAA-33D4-4A4E-AF27-42EC98CECEA5}">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5" custScaleX="60116">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50A3609D-D47A-9146-8C25-DB35D73E800B}" type="pres">
      <dgm:prSet presAssocID="{6469E386-8C35-A44C-8A0F-9A562F292E3D}" presName="parTxOnly" presStyleLbl="node1" presStyleIdx="1" presStyleCnt="5">
        <dgm:presLayoutVars>
          <dgm:bulletEnabled val="1"/>
        </dgm:presLayoutVars>
      </dgm:prSet>
      <dgm:spPr/>
      <dgm:t>
        <a:bodyPr/>
        <a:lstStyle/>
        <a:p>
          <a:endParaRPr lang="en-US"/>
        </a:p>
      </dgm:t>
    </dgm:pt>
    <dgm:pt modelId="{9BD842DA-DDB3-A64B-AEAE-F4C52289C5F6}" type="pres">
      <dgm:prSet presAssocID="{D6228E65-FA2B-524C-906D-2392352A0A5D}" presName="parSpace" presStyleCnt="0"/>
      <dgm:spPr/>
    </dgm:pt>
    <dgm:pt modelId="{EB25A4BC-7CDD-F141-A25E-DB00CDFA8DC0}" type="pres">
      <dgm:prSet presAssocID="{23C8E8F5-FDE2-3C4F-9223-87C074B8F3EC}" presName="parTxOnly" presStyleLbl="node1" presStyleIdx="2" presStyleCnt="5" custScaleX="97355">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0F2DE41F-CD61-0341-BED4-75F76FA3FB94}" type="pres">
      <dgm:prSet presAssocID="{4C985542-85F0-2A4C-9BB5-8441ED1BCC1A}" presName="parTxOnly" presStyleLbl="node1" presStyleIdx="3" presStyleCnt="5" custScaleX="89600">
        <dgm:presLayoutVars>
          <dgm:bulletEnabled val="1"/>
        </dgm:presLayoutVars>
      </dgm:prSet>
      <dgm:spPr/>
      <dgm:t>
        <a:bodyPr/>
        <a:lstStyle/>
        <a:p>
          <a:endParaRPr lang="en-US"/>
        </a:p>
      </dgm:t>
    </dgm:pt>
    <dgm:pt modelId="{246896CF-12CE-D046-89FD-6CEA7E4396F7}" type="pres">
      <dgm:prSet presAssocID="{BE51E443-CA59-2443-8528-793F4D37B144}" presName="parSpace" presStyleCnt="0"/>
      <dgm:spPr/>
    </dgm:pt>
    <dgm:pt modelId="{CEF3D943-4AA6-1D43-8C91-854C096B9FFA}" type="pres">
      <dgm:prSet presAssocID="{EC35E771-6A7F-184B-8BFF-3F46131191E8}" presName="parTxOnly" presStyleLbl="node1" presStyleIdx="4" presStyleCnt="5">
        <dgm:presLayoutVars>
          <dgm:bulletEnabled val="1"/>
        </dgm:presLayoutVars>
      </dgm:prSet>
      <dgm:spPr/>
      <dgm:t>
        <a:bodyPr/>
        <a:lstStyle/>
        <a:p>
          <a:endParaRPr lang="en-US"/>
        </a:p>
      </dgm:t>
    </dgm:pt>
  </dgm:ptLst>
  <dgm:cxnLst>
    <dgm:cxn modelId="{CE607B8E-F60D-6A47-9042-052A668ECF1A}" srcId="{40144612-3580-8D44-AA55-32F0DE04928B}" destId="{23C8E8F5-FDE2-3C4F-9223-87C074B8F3EC}" srcOrd="2" destOrd="0" parTransId="{7B5327DF-1379-A944-A643-9D9BC3E88617}" sibTransId="{11C72D99-FCCD-404A-8403-2D0FCE68B771}"/>
    <dgm:cxn modelId="{B991EB33-40F5-7143-A6C7-CD0A63F7CD3E}" srcId="{40144612-3580-8D44-AA55-32F0DE04928B}" destId="{6469E386-8C35-A44C-8A0F-9A562F292E3D}" srcOrd="1" destOrd="0" parTransId="{EE7AE744-D40F-124B-8CE1-68C2C1C9468C}" sibTransId="{D6228E65-FA2B-524C-906D-2392352A0A5D}"/>
    <dgm:cxn modelId="{8A59C654-5713-7541-BB67-76EB673F07FF}" srcId="{40144612-3580-8D44-AA55-32F0DE04928B}" destId="{4C985542-85F0-2A4C-9BB5-8441ED1BCC1A}" srcOrd="3" destOrd="0" parTransId="{AB928B5D-946D-4F44-A747-107850E02A33}" sibTransId="{BE51E443-CA59-2443-8528-793F4D37B144}"/>
    <dgm:cxn modelId="{B2DE944A-1B14-7143-B0F0-A2D0E0E35BA1}" type="presOf" srcId="{6469E386-8C35-A44C-8A0F-9A562F292E3D}" destId="{50A3609D-D47A-9146-8C25-DB35D73E800B}" srcOrd="0" destOrd="0" presId="urn:microsoft.com/office/officeart/2005/8/layout/hChevron3"/>
    <dgm:cxn modelId="{754806F8-3046-4742-9B47-AF3B76ADC879}" type="presOf" srcId="{EC35E771-6A7F-184B-8BFF-3F46131191E8}" destId="{CEF3D943-4AA6-1D43-8C91-854C096B9FFA}" srcOrd="0" destOrd="0" presId="urn:microsoft.com/office/officeart/2005/8/layout/hChevron3"/>
    <dgm:cxn modelId="{E8DFE923-A066-3443-96F9-F2576A626178}" type="presOf" srcId="{4C985542-85F0-2A4C-9BB5-8441ED1BCC1A}" destId="{0F2DE41F-CD61-0341-BED4-75F76FA3FB94}" srcOrd="0" destOrd="0" presId="urn:microsoft.com/office/officeart/2005/8/layout/hChevron3"/>
    <dgm:cxn modelId="{525F7264-6913-E741-A0B4-5AC9CE23EE97}" type="presOf" srcId="{AFFFAD65-8456-9345-B04C-894BA845A861}" destId="{921ED4CA-000C-B04A-8704-E3B025B55615}" srcOrd="0" destOrd="0" presId="urn:microsoft.com/office/officeart/2005/8/layout/hChevron3"/>
    <dgm:cxn modelId="{06C5B44D-F7A5-ED46-BF29-A1F48CEDC7FC}" srcId="{40144612-3580-8D44-AA55-32F0DE04928B}" destId="{AFFFAD65-8456-9345-B04C-894BA845A861}" srcOrd="0" destOrd="0" parTransId="{3BC9534F-2962-FE45-92D2-B023A3B819B1}" sibTransId="{3790E927-C0D8-5D43-9192-A2BC102C9A08}"/>
    <dgm:cxn modelId="{62A4DDAA-33D4-4A4E-AF27-42EC98CECEA5}" srcId="{40144612-3580-8D44-AA55-32F0DE04928B}" destId="{EC35E771-6A7F-184B-8BFF-3F46131191E8}" srcOrd="4" destOrd="0" parTransId="{E6A86015-FA7A-3249-9033-DC3B6333FA08}" sibTransId="{7CA21AE4-85B6-A64A-863F-8D39CE358908}"/>
    <dgm:cxn modelId="{D9C008F9-2DE3-4C47-AAF8-F4A37D773EAC}" type="presOf" srcId="{40144612-3580-8D44-AA55-32F0DE04928B}" destId="{9EE774C8-361A-754E-A97D-A666F5854297}" srcOrd="0" destOrd="0" presId="urn:microsoft.com/office/officeart/2005/8/layout/hChevron3"/>
    <dgm:cxn modelId="{EF3509FE-5202-2842-940E-A0591C364F01}" type="presOf" srcId="{23C8E8F5-FDE2-3C4F-9223-87C074B8F3EC}" destId="{EB25A4BC-7CDD-F141-A25E-DB00CDFA8DC0}" srcOrd="0" destOrd="0" presId="urn:microsoft.com/office/officeart/2005/8/layout/hChevron3"/>
    <dgm:cxn modelId="{30EEA138-355A-9347-BACF-09A421F540EA}" type="presParOf" srcId="{9EE774C8-361A-754E-A97D-A666F5854297}" destId="{921ED4CA-000C-B04A-8704-E3B025B55615}" srcOrd="0" destOrd="0" presId="urn:microsoft.com/office/officeart/2005/8/layout/hChevron3"/>
    <dgm:cxn modelId="{BD36AF8A-DCF1-A84A-B9DE-16846A7D0E10}" type="presParOf" srcId="{9EE774C8-361A-754E-A97D-A666F5854297}" destId="{9211E156-0579-2647-A044-9DB1B0675FE7}" srcOrd="1" destOrd="0" presId="urn:microsoft.com/office/officeart/2005/8/layout/hChevron3"/>
    <dgm:cxn modelId="{69004A0D-F34F-184F-88A9-AB969FB8F8D9}" type="presParOf" srcId="{9EE774C8-361A-754E-A97D-A666F5854297}" destId="{50A3609D-D47A-9146-8C25-DB35D73E800B}" srcOrd="2" destOrd="0" presId="urn:microsoft.com/office/officeart/2005/8/layout/hChevron3"/>
    <dgm:cxn modelId="{6D7DB23B-D7D5-7740-9DEB-7969AF6FF09C}" type="presParOf" srcId="{9EE774C8-361A-754E-A97D-A666F5854297}" destId="{9BD842DA-DDB3-A64B-AEAE-F4C52289C5F6}" srcOrd="3" destOrd="0" presId="urn:microsoft.com/office/officeart/2005/8/layout/hChevron3"/>
    <dgm:cxn modelId="{25782A40-98DA-0C4F-A952-AB8AEB2DB4DB}" type="presParOf" srcId="{9EE774C8-361A-754E-A97D-A666F5854297}" destId="{EB25A4BC-7CDD-F141-A25E-DB00CDFA8DC0}" srcOrd="4" destOrd="0" presId="urn:microsoft.com/office/officeart/2005/8/layout/hChevron3"/>
    <dgm:cxn modelId="{2C56251B-3223-0D40-B41B-4AD338B4BD21}" type="presParOf" srcId="{9EE774C8-361A-754E-A97D-A666F5854297}" destId="{36B34C92-69AD-4944-9ECC-AF7CD66F26D6}" srcOrd="5" destOrd="0" presId="urn:microsoft.com/office/officeart/2005/8/layout/hChevron3"/>
    <dgm:cxn modelId="{CA7F4AEA-5C25-E54F-A32E-1EE0068042EE}" type="presParOf" srcId="{9EE774C8-361A-754E-A97D-A666F5854297}" destId="{0F2DE41F-CD61-0341-BED4-75F76FA3FB94}" srcOrd="6" destOrd="0" presId="urn:microsoft.com/office/officeart/2005/8/layout/hChevron3"/>
    <dgm:cxn modelId="{F492FE2B-1B74-B041-9F52-F14A960F7E98}" type="presParOf" srcId="{9EE774C8-361A-754E-A97D-A666F5854297}" destId="{246896CF-12CE-D046-89FD-6CEA7E4396F7}" srcOrd="7" destOrd="0" presId="urn:microsoft.com/office/officeart/2005/8/layout/hChevron3"/>
    <dgm:cxn modelId="{99008678-D89C-2140-9FAE-839E57D125B8}" type="presParOf" srcId="{9EE774C8-361A-754E-A97D-A666F5854297}" destId="{CEF3D943-4AA6-1D43-8C91-854C096B9FFA}"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Arrive at dashboard</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View list of available reports/proposals</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Click button to generate</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6469E386-8C35-A44C-8A0F-9A562F292E3D}">
      <dgm:prSet phldrT="[Text]"/>
      <dgm:spPr/>
      <dgm:t>
        <a:bodyPr/>
        <a:lstStyle/>
        <a:p>
          <a:r>
            <a:rPr lang="en-US" dirty="0" smtClean="0">
              <a:solidFill>
                <a:srgbClr val="000000"/>
              </a:solidFill>
            </a:rPr>
            <a:t>Select Generate Reports / Proposals</a:t>
          </a:r>
          <a:endParaRPr lang="en-US" dirty="0">
            <a:solidFill>
              <a:srgbClr val="000000"/>
            </a:solidFill>
          </a:endParaRPr>
        </a:p>
      </dgm:t>
    </dgm:pt>
    <dgm:pt modelId="{EE7AE744-D40F-124B-8CE1-68C2C1C9468C}" type="parTrans" cxnId="{B991EB33-40F5-7143-A6C7-CD0A63F7CD3E}">
      <dgm:prSet/>
      <dgm:spPr/>
      <dgm:t>
        <a:bodyPr/>
        <a:lstStyle/>
        <a:p>
          <a:endParaRPr lang="en-US"/>
        </a:p>
      </dgm:t>
    </dgm:pt>
    <dgm:pt modelId="{D6228E65-FA2B-524C-906D-2392352A0A5D}" type="sibTrans" cxnId="{B991EB33-40F5-7143-A6C7-CD0A63F7CD3E}">
      <dgm:prSet/>
      <dgm:spPr/>
      <dgm:t>
        <a:bodyPr/>
        <a:lstStyle/>
        <a:p>
          <a:endParaRPr lang="en-US"/>
        </a:p>
      </dgm:t>
    </dgm:pt>
    <dgm:pt modelId="{27305FE5-E8D7-5E44-BB05-68863935FA9E}">
      <dgm:prSet/>
      <dgm:spPr/>
      <dgm:t>
        <a:bodyPr/>
        <a:lstStyle/>
        <a:p>
          <a:r>
            <a:rPr lang="en-US" dirty="0" smtClean="0">
              <a:solidFill>
                <a:schemeClr val="tx1"/>
              </a:solidFill>
            </a:rPr>
            <a:t>(Optionally) Edit template of report</a:t>
          </a:r>
          <a:endParaRPr lang="en-US" dirty="0">
            <a:solidFill>
              <a:schemeClr val="tx1"/>
            </a:solidFill>
          </a:endParaRPr>
        </a:p>
      </dgm:t>
    </dgm:pt>
    <dgm:pt modelId="{AB12F8FF-C84D-4143-AF7E-15C93D150444}" type="parTrans" cxnId="{B97109A8-A51D-3F4F-8A5C-192A08343F9C}">
      <dgm:prSet/>
      <dgm:spPr/>
      <dgm:t>
        <a:bodyPr/>
        <a:lstStyle/>
        <a:p>
          <a:endParaRPr lang="en-US"/>
        </a:p>
      </dgm:t>
    </dgm:pt>
    <dgm:pt modelId="{5EFAFF14-4083-F147-B7D2-0B013D01D04C}" type="sibTrans" cxnId="{B97109A8-A51D-3F4F-8A5C-192A08343F9C}">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5" custScaleX="60116">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50A3609D-D47A-9146-8C25-DB35D73E800B}" type="pres">
      <dgm:prSet presAssocID="{6469E386-8C35-A44C-8A0F-9A562F292E3D}" presName="parTxOnly" presStyleLbl="node1" presStyleIdx="1" presStyleCnt="5">
        <dgm:presLayoutVars>
          <dgm:bulletEnabled val="1"/>
        </dgm:presLayoutVars>
      </dgm:prSet>
      <dgm:spPr/>
      <dgm:t>
        <a:bodyPr/>
        <a:lstStyle/>
        <a:p>
          <a:endParaRPr lang="en-US"/>
        </a:p>
      </dgm:t>
    </dgm:pt>
    <dgm:pt modelId="{9BD842DA-DDB3-A64B-AEAE-F4C52289C5F6}" type="pres">
      <dgm:prSet presAssocID="{D6228E65-FA2B-524C-906D-2392352A0A5D}" presName="parSpace" presStyleCnt="0"/>
      <dgm:spPr/>
    </dgm:pt>
    <dgm:pt modelId="{EB25A4BC-7CDD-F141-A25E-DB00CDFA8DC0}" type="pres">
      <dgm:prSet presAssocID="{23C8E8F5-FDE2-3C4F-9223-87C074B8F3EC}" presName="parTxOnly" presStyleLbl="node1" presStyleIdx="2" presStyleCnt="5" custScaleX="97355">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93765DD7-A4E9-454B-835A-FA70C0240857}" type="pres">
      <dgm:prSet presAssocID="{27305FE5-E8D7-5E44-BB05-68863935FA9E}" presName="parTxOnly" presStyleLbl="node1" presStyleIdx="3" presStyleCnt="5">
        <dgm:presLayoutVars>
          <dgm:bulletEnabled val="1"/>
        </dgm:presLayoutVars>
      </dgm:prSet>
      <dgm:spPr/>
      <dgm:t>
        <a:bodyPr/>
        <a:lstStyle/>
        <a:p>
          <a:endParaRPr lang="en-US"/>
        </a:p>
      </dgm:t>
    </dgm:pt>
    <dgm:pt modelId="{91795DF8-90CD-E146-A07A-12560678ED66}" type="pres">
      <dgm:prSet presAssocID="{5EFAFF14-4083-F147-B7D2-0B013D01D04C}" presName="parSpace" presStyleCnt="0"/>
      <dgm:spPr/>
    </dgm:pt>
    <dgm:pt modelId="{0F2DE41F-CD61-0341-BED4-75F76FA3FB94}" type="pres">
      <dgm:prSet presAssocID="{4C985542-85F0-2A4C-9BB5-8441ED1BCC1A}" presName="parTxOnly" presStyleLbl="node1" presStyleIdx="4" presStyleCnt="5" custScaleX="89600">
        <dgm:presLayoutVars>
          <dgm:bulletEnabled val="1"/>
        </dgm:presLayoutVars>
      </dgm:prSet>
      <dgm:spPr/>
      <dgm:t>
        <a:bodyPr/>
        <a:lstStyle/>
        <a:p>
          <a:endParaRPr lang="en-US"/>
        </a:p>
      </dgm:t>
    </dgm:pt>
  </dgm:ptLst>
  <dgm:cxnLst>
    <dgm:cxn modelId="{CE607B8E-F60D-6A47-9042-052A668ECF1A}" srcId="{40144612-3580-8D44-AA55-32F0DE04928B}" destId="{23C8E8F5-FDE2-3C4F-9223-87C074B8F3EC}" srcOrd="2" destOrd="0" parTransId="{7B5327DF-1379-A944-A643-9D9BC3E88617}" sibTransId="{11C72D99-FCCD-404A-8403-2D0FCE68B771}"/>
    <dgm:cxn modelId="{17315D8B-A0F3-7A45-B5E2-1D4471A84277}" type="presOf" srcId="{23C8E8F5-FDE2-3C4F-9223-87C074B8F3EC}" destId="{EB25A4BC-7CDD-F141-A25E-DB00CDFA8DC0}" srcOrd="0" destOrd="0" presId="urn:microsoft.com/office/officeart/2005/8/layout/hChevron3"/>
    <dgm:cxn modelId="{6B9CE58C-6AB8-C042-9FA9-8AC8AAC978B6}" type="presOf" srcId="{40144612-3580-8D44-AA55-32F0DE04928B}" destId="{9EE774C8-361A-754E-A97D-A666F5854297}" srcOrd="0" destOrd="0" presId="urn:microsoft.com/office/officeart/2005/8/layout/hChevron3"/>
    <dgm:cxn modelId="{B991EB33-40F5-7143-A6C7-CD0A63F7CD3E}" srcId="{40144612-3580-8D44-AA55-32F0DE04928B}" destId="{6469E386-8C35-A44C-8A0F-9A562F292E3D}" srcOrd="1" destOrd="0" parTransId="{EE7AE744-D40F-124B-8CE1-68C2C1C9468C}" sibTransId="{D6228E65-FA2B-524C-906D-2392352A0A5D}"/>
    <dgm:cxn modelId="{8A59C654-5713-7541-BB67-76EB673F07FF}" srcId="{40144612-3580-8D44-AA55-32F0DE04928B}" destId="{4C985542-85F0-2A4C-9BB5-8441ED1BCC1A}" srcOrd="4" destOrd="0" parTransId="{AB928B5D-946D-4F44-A747-107850E02A33}" sibTransId="{BE51E443-CA59-2443-8528-793F4D37B144}"/>
    <dgm:cxn modelId="{7A586D06-F2EB-6E4A-A947-53E3173F4076}" type="presOf" srcId="{27305FE5-E8D7-5E44-BB05-68863935FA9E}" destId="{93765DD7-A4E9-454B-835A-FA70C0240857}" srcOrd="0" destOrd="0" presId="urn:microsoft.com/office/officeart/2005/8/layout/hChevron3"/>
    <dgm:cxn modelId="{C070FE1E-37B8-9249-950F-C9E940B9649E}" type="presOf" srcId="{AFFFAD65-8456-9345-B04C-894BA845A861}" destId="{921ED4CA-000C-B04A-8704-E3B025B55615}" srcOrd="0" destOrd="0" presId="urn:microsoft.com/office/officeart/2005/8/layout/hChevron3"/>
    <dgm:cxn modelId="{B97109A8-A51D-3F4F-8A5C-192A08343F9C}" srcId="{40144612-3580-8D44-AA55-32F0DE04928B}" destId="{27305FE5-E8D7-5E44-BB05-68863935FA9E}" srcOrd="3" destOrd="0" parTransId="{AB12F8FF-C84D-4143-AF7E-15C93D150444}" sibTransId="{5EFAFF14-4083-F147-B7D2-0B013D01D04C}"/>
    <dgm:cxn modelId="{06C5B44D-F7A5-ED46-BF29-A1F48CEDC7FC}" srcId="{40144612-3580-8D44-AA55-32F0DE04928B}" destId="{AFFFAD65-8456-9345-B04C-894BA845A861}" srcOrd="0" destOrd="0" parTransId="{3BC9534F-2962-FE45-92D2-B023A3B819B1}" sibTransId="{3790E927-C0D8-5D43-9192-A2BC102C9A08}"/>
    <dgm:cxn modelId="{63E92F44-10FD-234F-A879-74BBEC5F1ADB}" type="presOf" srcId="{6469E386-8C35-A44C-8A0F-9A562F292E3D}" destId="{50A3609D-D47A-9146-8C25-DB35D73E800B}" srcOrd="0" destOrd="0" presId="urn:microsoft.com/office/officeart/2005/8/layout/hChevron3"/>
    <dgm:cxn modelId="{2A4D86CA-FE4F-AE47-947F-13B6F175BAFF}" type="presOf" srcId="{4C985542-85F0-2A4C-9BB5-8441ED1BCC1A}" destId="{0F2DE41F-CD61-0341-BED4-75F76FA3FB94}" srcOrd="0" destOrd="0" presId="urn:microsoft.com/office/officeart/2005/8/layout/hChevron3"/>
    <dgm:cxn modelId="{F9EF5719-8776-454B-8699-2C32A5C964E1}" type="presParOf" srcId="{9EE774C8-361A-754E-A97D-A666F5854297}" destId="{921ED4CA-000C-B04A-8704-E3B025B55615}" srcOrd="0" destOrd="0" presId="urn:microsoft.com/office/officeart/2005/8/layout/hChevron3"/>
    <dgm:cxn modelId="{AFBE4026-4434-984F-98D9-A657D3E7D198}" type="presParOf" srcId="{9EE774C8-361A-754E-A97D-A666F5854297}" destId="{9211E156-0579-2647-A044-9DB1B0675FE7}" srcOrd="1" destOrd="0" presId="urn:microsoft.com/office/officeart/2005/8/layout/hChevron3"/>
    <dgm:cxn modelId="{41EB03A5-5145-A04E-A4F9-06836891F7BF}" type="presParOf" srcId="{9EE774C8-361A-754E-A97D-A666F5854297}" destId="{50A3609D-D47A-9146-8C25-DB35D73E800B}" srcOrd="2" destOrd="0" presId="urn:microsoft.com/office/officeart/2005/8/layout/hChevron3"/>
    <dgm:cxn modelId="{4463B828-DDA1-3447-A9BC-75C48E3665B9}" type="presParOf" srcId="{9EE774C8-361A-754E-A97D-A666F5854297}" destId="{9BD842DA-DDB3-A64B-AEAE-F4C52289C5F6}" srcOrd="3" destOrd="0" presId="urn:microsoft.com/office/officeart/2005/8/layout/hChevron3"/>
    <dgm:cxn modelId="{D4268784-9393-D347-8223-78CF5DA5759C}" type="presParOf" srcId="{9EE774C8-361A-754E-A97D-A666F5854297}" destId="{EB25A4BC-7CDD-F141-A25E-DB00CDFA8DC0}" srcOrd="4" destOrd="0" presId="urn:microsoft.com/office/officeart/2005/8/layout/hChevron3"/>
    <dgm:cxn modelId="{402ECA92-4310-0D44-9A57-1140E61900A2}" type="presParOf" srcId="{9EE774C8-361A-754E-A97D-A666F5854297}" destId="{36B34C92-69AD-4944-9ECC-AF7CD66F26D6}" srcOrd="5" destOrd="0" presId="urn:microsoft.com/office/officeart/2005/8/layout/hChevron3"/>
    <dgm:cxn modelId="{1490D047-DB9A-8C4D-9F8D-CDFAD28186B9}" type="presParOf" srcId="{9EE774C8-361A-754E-A97D-A666F5854297}" destId="{93765DD7-A4E9-454B-835A-FA70C0240857}" srcOrd="6" destOrd="0" presId="urn:microsoft.com/office/officeart/2005/8/layout/hChevron3"/>
    <dgm:cxn modelId="{1C823724-FD72-E44B-9C22-A79251478F9D}" type="presParOf" srcId="{9EE774C8-361A-754E-A97D-A666F5854297}" destId="{91795DF8-90CD-E146-A07A-12560678ED66}" srcOrd="7" destOrd="0" presId="urn:microsoft.com/office/officeart/2005/8/layout/hChevron3"/>
    <dgm:cxn modelId="{4530CA69-8C82-2A4B-A038-E9A93ADD6DA8}" type="presParOf" srcId="{9EE774C8-361A-754E-A97D-A666F5854297}" destId="{0F2DE41F-CD61-0341-BED4-75F76FA3FB94}" srcOrd="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Arrive at dashboard</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View list of Customer Front-End Pages and Templates</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(Optionally) Edit Customer Front-End page/template by WYSIWYG Editor</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6469E386-8C35-A44C-8A0F-9A562F292E3D}">
      <dgm:prSet phldrT="[Text]"/>
      <dgm:spPr/>
      <dgm:t>
        <a:bodyPr/>
        <a:lstStyle/>
        <a:p>
          <a:r>
            <a:rPr lang="en-US" dirty="0" smtClean="0">
              <a:solidFill>
                <a:srgbClr val="000000"/>
              </a:solidFill>
            </a:rPr>
            <a:t>Select Edit the Customer Front-End</a:t>
          </a:r>
          <a:endParaRPr lang="en-US" dirty="0">
            <a:solidFill>
              <a:srgbClr val="000000"/>
            </a:solidFill>
          </a:endParaRPr>
        </a:p>
      </dgm:t>
    </dgm:pt>
    <dgm:pt modelId="{EE7AE744-D40F-124B-8CE1-68C2C1C9468C}" type="parTrans" cxnId="{B991EB33-40F5-7143-A6C7-CD0A63F7CD3E}">
      <dgm:prSet/>
      <dgm:spPr/>
      <dgm:t>
        <a:bodyPr/>
        <a:lstStyle/>
        <a:p>
          <a:endParaRPr lang="en-US"/>
        </a:p>
      </dgm:t>
    </dgm:pt>
    <dgm:pt modelId="{D6228E65-FA2B-524C-906D-2392352A0A5D}" type="sibTrans" cxnId="{B991EB33-40F5-7143-A6C7-CD0A63F7CD3E}">
      <dgm:prSet/>
      <dgm:spPr/>
      <dgm:t>
        <a:bodyPr/>
        <a:lstStyle/>
        <a:p>
          <a:endParaRPr lang="en-US"/>
        </a:p>
      </dgm:t>
    </dgm:pt>
    <dgm:pt modelId="{27305FE5-E8D7-5E44-BB05-68863935FA9E}">
      <dgm:prSet/>
      <dgm:spPr/>
      <dgm:t>
        <a:bodyPr/>
        <a:lstStyle/>
        <a:p>
          <a:r>
            <a:rPr lang="en-US" dirty="0" smtClean="0">
              <a:solidFill>
                <a:schemeClr val="tx1"/>
              </a:solidFill>
            </a:rPr>
            <a:t>(Optionally) Edit Customer Front-End page/template properties by a text editor</a:t>
          </a:r>
          <a:endParaRPr lang="en-US" dirty="0">
            <a:solidFill>
              <a:schemeClr val="tx1"/>
            </a:solidFill>
          </a:endParaRPr>
        </a:p>
      </dgm:t>
    </dgm:pt>
    <dgm:pt modelId="{AB12F8FF-C84D-4143-AF7E-15C93D150444}" type="parTrans" cxnId="{B97109A8-A51D-3F4F-8A5C-192A08343F9C}">
      <dgm:prSet/>
      <dgm:spPr/>
      <dgm:t>
        <a:bodyPr/>
        <a:lstStyle/>
        <a:p>
          <a:endParaRPr lang="en-US"/>
        </a:p>
      </dgm:t>
    </dgm:pt>
    <dgm:pt modelId="{5EFAFF14-4083-F147-B7D2-0B013D01D04C}" type="sibTrans" cxnId="{B97109A8-A51D-3F4F-8A5C-192A08343F9C}">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5" custScaleX="45871">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50A3609D-D47A-9146-8C25-DB35D73E800B}" type="pres">
      <dgm:prSet presAssocID="{6469E386-8C35-A44C-8A0F-9A562F292E3D}" presName="parTxOnly" presStyleLbl="node1" presStyleIdx="1" presStyleCnt="5" custScaleX="77483">
        <dgm:presLayoutVars>
          <dgm:bulletEnabled val="1"/>
        </dgm:presLayoutVars>
      </dgm:prSet>
      <dgm:spPr/>
      <dgm:t>
        <a:bodyPr/>
        <a:lstStyle/>
        <a:p>
          <a:endParaRPr lang="en-US"/>
        </a:p>
      </dgm:t>
    </dgm:pt>
    <dgm:pt modelId="{9BD842DA-DDB3-A64B-AEAE-F4C52289C5F6}" type="pres">
      <dgm:prSet presAssocID="{D6228E65-FA2B-524C-906D-2392352A0A5D}" presName="parSpace" presStyleCnt="0"/>
      <dgm:spPr/>
    </dgm:pt>
    <dgm:pt modelId="{EB25A4BC-7CDD-F141-A25E-DB00CDFA8DC0}" type="pres">
      <dgm:prSet presAssocID="{23C8E8F5-FDE2-3C4F-9223-87C074B8F3EC}" presName="parTxOnly" presStyleLbl="node1" presStyleIdx="2" presStyleCnt="5" custScaleX="94460">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93765DD7-A4E9-454B-835A-FA70C0240857}" type="pres">
      <dgm:prSet presAssocID="{27305FE5-E8D7-5E44-BB05-68863935FA9E}" presName="parTxOnly" presStyleLbl="node1" presStyleIdx="3" presStyleCnt="5">
        <dgm:presLayoutVars>
          <dgm:bulletEnabled val="1"/>
        </dgm:presLayoutVars>
      </dgm:prSet>
      <dgm:spPr/>
      <dgm:t>
        <a:bodyPr/>
        <a:lstStyle/>
        <a:p>
          <a:endParaRPr lang="en-US"/>
        </a:p>
      </dgm:t>
    </dgm:pt>
    <dgm:pt modelId="{91795DF8-90CD-E146-A07A-12560678ED66}" type="pres">
      <dgm:prSet presAssocID="{5EFAFF14-4083-F147-B7D2-0B013D01D04C}" presName="parSpace" presStyleCnt="0"/>
      <dgm:spPr/>
    </dgm:pt>
    <dgm:pt modelId="{0F2DE41F-CD61-0341-BED4-75F76FA3FB94}" type="pres">
      <dgm:prSet presAssocID="{4C985542-85F0-2A4C-9BB5-8441ED1BCC1A}" presName="parTxOnly" presStyleLbl="node1" presStyleIdx="4" presStyleCnt="5" custScaleX="89600">
        <dgm:presLayoutVars>
          <dgm:bulletEnabled val="1"/>
        </dgm:presLayoutVars>
      </dgm:prSet>
      <dgm:spPr/>
      <dgm:t>
        <a:bodyPr/>
        <a:lstStyle/>
        <a:p>
          <a:endParaRPr lang="en-US"/>
        </a:p>
      </dgm:t>
    </dgm:pt>
  </dgm:ptLst>
  <dgm:cxnLst>
    <dgm:cxn modelId="{CE607B8E-F60D-6A47-9042-052A668ECF1A}" srcId="{40144612-3580-8D44-AA55-32F0DE04928B}" destId="{23C8E8F5-FDE2-3C4F-9223-87C074B8F3EC}" srcOrd="2" destOrd="0" parTransId="{7B5327DF-1379-A944-A643-9D9BC3E88617}" sibTransId="{11C72D99-FCCD-404A-8403-2D0FCE68B771}"/>
    <dgm:cxn modelId="{B991EB33-40F5-7143-A6C7-CD0A63F7CD3E}" srcId="{40144612-3580-8D44-AA55-32F0DE04928B}" destId="{6469E386-8C35-A44C-8A0F-9A562F292E3D}" srcOrd="1" destOrd="0" parTransId="{EE7AE744-D40F-124B-8CE1-68C2C1C9468C}" sibTransId="{D6228E65-FA2B-524C-906D-2392352A0A5D}"/>
    <dgm:cxn modelId="{8A59C654-5713-7541-BB67-76EB673F07FF}" srcId="{40144612-3580-8D44-AA55-32F0DE04928B}" destId="{4C985542-85F0-2A4C-9BB5-8441ED1BCC1A}" srcOrd="4" destOrd="0" parTransId="{AB928B5D-946D-4F44-A747-107850E02A33}" sibTransId="{BE51E443-CA59-2443-8528-793F4D37B144}"/>
    <dgm:cxn modelId="{7B1F8649-00FA-FA4D-8C04-5BF161DBAE56}" type="presOf" srcId="{23C8E8F5-FDE2-3C4F-9223-87C074B8F3EC}" destId="{EB25A4BC-7CDD-F141-A25E-DB00CDFA8DC0}" srcOrd="0" destOrd="0" presId="urn:microsoft.com/office/officeart/2005/8/layout/hChevron3"/>
    <dgm:cxn modelId="{A820B739-86D1-2340-9B03-D043D3208EBA}" type="presOf" srcId="{AFFFAD65-8456-9345-B04C-894BA845A861}" destId="{921ED4CA-000C-B04A-8704-E3B025B55615}" srcOrd="0" destOrd="0" presId="urn:microsoft.com/office/officeart/2005/8/layout/hChevron3"/>
    <dgm:cxn modelId="{B97109A8-A51D-3F4F-8A5C-192A08343F9C}" srcId="{40144612-3580-8D44-AA55-32F0DE04928B}" destId="{27305FE5-E8D7-5E44-BB05-68863935FA9E}" srcOrd="3" destOrd="0" parTransId="{AB12F8FF-C84D-4143-AF7E-15C93D150444}" sibTransId="{5EFAFF14-4083-F147-B7D2-0B013D01D04C}"/>
    <dgm:cxn modelId="{F2934E44-7A54-8C41-A7A8-EA5356A8C9B0}" type="presOf" srcId="{4C985542-85F0-2A4C-9BB5-8441ED1BCC1A}" destId="{0F2DE41F-CD61-0341-BED4-75F76FA3FB94}" srcOrd="0" destOrd="0" presId="urn:microsoft.com/office/officeart/2005/8/layout/hChevron3"/>
    <dgm:cxn modelId="{06C5B44D-F7A5-ED46-BF29-A1F48CEDC7FC}" srcId="{40144612-3580-8D44-AA55-32F0DE04928B}" destId="{AFFFAD65-8456-9345-B04C-894BA845A861}" srcOrd="0" destOrd="0" parTransId="{3BC9534F-2962-FE45-92D2-B023A3B819B1}" sibTransId="{3790E927-C0D8-5D43-9192-A2BC102C9A08}"/>
    <dgm:cxn modelId="{11180E38-6E38-B14D-B14D-9B6E3EAF6BC4}" type="presOf" srcId="{6469E386-8C35-A44C-8A0F-9A562F292E3D}" destId="{50A3609D-D47A-9146-8C25-DB35D73E800B}" srcOrd="0" destOrd="0" presId="urn:microsoft.com/office/officeart/2005/8/layout/hChevron3"/>
    <dgm:cxn modelId="{E8543E2B-EEE6-6841-8104-F8C761F4F14B}" type="presOf" srcId="{40144612-3580-8D44-AA55-32F0DE04928B}" destId="{9EE774C8-361A-754E-A97D-A666F5854297}" srcOrd="0" destOrd="0" presId="urn:microsoft.com/office/officeart/2005/8/layout/hChevron3"/>
    <dgm:cxn modelId="{BF86EF5C-6D82-6841-87F2-B8FD39D92802}" type="presOf" srcId="{27305FE5-E8D7-5E44-BB05-68863935FA9E}" destId="{93765DD7-A4E9-454B-835A-FA70C0240857}" srcOrd="0" destOrd="0" presId="urn:microsoft.com/office/officeart/2005/8/layout/hChevron3"/>
    <dgm:cxn modelId="{4AF8ACE2-6F4C-F548-BDE0-8549B922F934}" type="presParOf" srcId="{9EE774C8-361A-754E-A97D-A666F5854297}" destId="{921ED4CA-000C-B04A-8704-E3B025B55615}" srcOrd="0" destOrd="0" presId="urn:microsoft.com/office/officeart/2005/8/layout/hChevron3"/>
    <dgm:cxn modelId="{93B8A76C-0870-484F-BA16-AE86E8EB9C22}" type="presParOf" srcId="{9EE774C8-361A-754E-A97D-A666F5854297}" destId="{9211E156-0579-2647-A044-9DB1B0675FE7}" srcOrd="1" destOrd="0" presId="urn:microsoft.com/office/officeart/2005/8/layout/hChevron3"/>
    <dgm:cxn modelId="{EE19CE9E-02E1-B94D-A639-25DDCD7A651D}" type="presParOf" srcId="{9EE774C8-361A-754E-A97D-A666F5854297}" destId="{50A3609D-D47A-9146-8C25-DB35D73E800B}" srcOrd="2" destOrd="0" presId="urn:microsoft.com/office/officeart/2005/8/layout/hChevron3"/>
    <dgm:cxn modelId="{83E90FFB-ED96-9648-BBE2-2EB5D9D11F3F}" type="presParOf" srcId="{9EE774C8-361A-754E-A97D-A666F5854297}" destId="{9BD842DA-DDB3-A64B-AEAE-F4C52289C5F6}" srcOrd="3" destOrd="0" presId="urn:microsoft.com/office/officeart/2005/8/layout/hChevron3"/>
    <dgm:cxn modelId="{569702CB-7B16-E547-AC1E-3EEB2E92F797}" type="presParOf" srcId="{9EE774C8-361A-754E-A97D-A666F5854297}" destId="{EB25A4BC-7CDD-F141-A25E-DB00CDFA8DC0}" srcOrd="4" destOrd="0" presId="urn:microsoft.com/office/officeart/2005/8/layout/hChevron3"/>
    <dgm:cxn modelId="{6F01892E-9D89-824C-84F8-3CC28EF467F5}" type="presParOf" srcId="{9EE774C8-361A-754E-A97D-A666F5854297}" destId="{36B34C92-69AD-4944-9ECC-AF7CD66F26D6}" srcOrd="5" destOrd="0" presId="urn:microsoft.com/office/officeart/2005/8/layout/hChevron3"/>
    <dgm:cxn modelId="{6D93D168-A7CC-024E-B3B5-0950548105F3}" type="presParOf" srcId="{9EE774C8-361A-754E-A97D-A666F5854297}" destId="{93765DD7-A4E9-454B-835A-FA70C0240857}" srcOrd="6" destOrd="0" presId="urn:microsoft.com/office/officeart/2005/8/layout/hChevron3"/>
    <dgm:cxn modelId="{E7678286-77B1-D541-836A-E1C7E66130CA}" type="presParOf" srcId="{9EE774C8-361A-754E-A97D-A666F5854297}" destId="{91795DF8-90CD-E146-A07A-12560678ED66}" srcOrd="7" destOrd="0" presId="urn:microsoft.com/office/officeart/2005/8/layout/hChevron3"/>
    <dgm:cxn modelId="{371D249B-D375-6247-A4EA-6409FF50FEAE}" type="presParOf" srcId="{9EE774C8-361A-754E-A97D-A666F5854297}" destId="{0F2DE41F-CD61-0341-BED4-75F76FA3FB94}" srcOrd="8"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Research</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Develop Inventory Management Site</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Develop Front-End Template Web Store</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6469E386-8C35-A44C-8A0F-9A562F292E3D}">
      <dgm:prSet phldrT="[Text]"/>
      <dgm:spPr/>
      <dgm:t>
        <a:bodyPr/>
        <a:lstStyle/>
        <a:p>
          <a:r>
            <a:rPr lang="en-US" dirty="0" smtClean="0">
              <a:solidFill>
                <a:srgbClr val="000000"/>
              </a:solidFill>
            </a:rPr>
            <a:t>Develop Web Service</a:t>
          </a:r>
          <a:endParaRPr lang="en-US" dirty="0">
            <a:solidFill>
              <a:srgbClr val="000000"/>
            </a:solidFill>
          </a:endParaRPr>
        </a:p>
      </dgm:t>
    </dgm:pt>
    <dgm:pt modelId="{EE7AE744-D40F-124B-8CE1-68C2C1C9468C}" type="parTrans" cxnId="{B991EB33-40F5-7143-A6C7-CD0A63F7CD3E}">
      <dgm:prSet/>
      <dgm:spPr/>
      <dgm:t>
        <a:bodyPr/>
        <a:lstStyle/>
        <a:p>
          <a:endParaRPr lang="en-US"/>
        </a:p>
      </dgm:t>
    </dgm:pt>
    <dgm:pt modelId="{D6228E65-FA2B-524C-906D-2392352A0A5D}" type="sibTrans" cxnId="{B991EB33-40F5-7143-A6C7-CD0A63F7CD3E}">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4" custScaleX="60116">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50A3609D-D47A-9146-8C25-DB35D73E800B}" type="pres">
      <dgm:prSet presAssocID="{6469E386-8C35-A44C-8A0F-9A562F292E3D}" presName="parTxOnly" presStyleLbl="node1" presStyleIdx="1" presStyleCnt="4">
        <dgm:presLayoutVars>
          <dgm:bulletEnabled val="1"/>
        </dgm:presLayoutVars>
      </dgm:prSet>
      <dgm:spPr/>
      <dgm:t>
        <a:bodyPr/>
        <a:lstStyle/>
        <a:p>
          <a:endParaRPr lang="en-US"/>
        </a:p>
      </dgm:t>
    </dgm:pt>
    <dgm:pt modelId="{9BD842DA-DDB3-A64B-AEAE-F4C52289C5F6}" type="pres">
      <dgm:prSet presAssocID="{D6228E65-FA2B-524C-906D-2392352A0A5D}" presName="parSpace" presStyleCnt="0"/>
      <dgm:spPr/>
    </dgm:pt>
    <dgm:pt modelId="{EB25A4BC-7CDD-F141-A25E-DB00CDFA8DC0}" type="pres">
      <dgm:prSet presAssocID="{23C8E8F5-FDE2-3C4F-9223-87C074B8F3EC}" presName="parTxOnly" presStyleLbl="node1" presStyleIdx="2" presStyleCnt="4" custScaleX="116643">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0F2DE41F-CD61-0341-BED4-75F76FA3FB94}" type="pres">
      <dgm:prSet presAssocID="{4C985542-85F0-2A4C-9BB5-8441ED1BCC1A}" presName="parTxOnly" presStyleLbl="node1" presStyleIdx="3" presStyleCnt="4" custScaleX="116801">
        <dgm:presLayoutVars>
          <dgm:bulletEnabled val="1"/>
        </dgm:presLayoutVars>
      </dgm:prSet>
      <dgm:spPr/>
      <dgm:t>
        <a:bodyPr/>
        <a:lstStyle/>
        <a:p>
          <a:endParaRPr lang="en-US"/>
        </a:p>
      </dgm:t>
    </dgm:pt>
  </dgm:ptLst>
  <dgm:cxnLst>
    <dgm:cxn modelId="{85211EB5-5F93-924E-ABE6-C75B4A8D593C}" type="presOf" srcId="{23C8E8F5-FDE2-3C4F-9223-87C074B8F3EC}" destId="{EB25A4BC-7CDD-F141-A25E-DB00CDFA8DC0}" srcOrd="0" destOrd="0" presId="urn:microsoft.com/office/officeart/2005/8/layout/hChevron3"/>
    <dgm:cxn modelId="{8816E437-A033-884A-9B45-96B1E276D1BC}" type="presOf" srcId="{40144612-3580-8D44-AA55-32F0DE04928B}" destId="{9EE774C8-361A-754E-A97D-A666F5854297}" srcOrd="0" destOrd="0" presId="urn:microsoft.com/office/officeart/2005/8/layout/hChevron3"/>
    <dgm:cxn modelId="{3943B8E9-672F-7B4E-9D9B-C31CC427F016}" type="presOf" srcId="{AFFFAD65-8456-9345-B04C-894BA845A861}" destId="{921ED4CA-000C-B04A-8704-E3B025B55615}" srcOrd="0" destOrd="0" presId="urn:microsoft.com/office/officeart/2005/8/layout/hChevron3"/>
    <dgm:cxn modelId="{CE607B8E-F60D-6A47-9042-052A668ECF1A}" srcId="{40144612-3580-8D44-AA55-32F0DE04928B}" destId="{23C8E8F5-FDE2-3C4F-9223-87C074B8F3EC}" srcOrd="2" destOrd="0" parTransId="{7B5327DF-1379-A944-A643-9D9BC3E88617}" sibTransId="{11C72D99-FCCD-404A-8403-2D0FCE68B771}"/>
    <dgm:cxn modelId="{06C5B44D-F7A5-ED46-BF29-A1F48CEDC7FC}" srcId="{40144612-3580-8D44-AA55-32F0DE04928B}" destId="{AFFFAD65-8456-9345-B04C-894BA845A861}" srcOrd="0" destOrd="0" parTransId="{3BC9534F-2962-FE45-92D2-B023A3B819B1}" sibTransId="{3790E927-C0D8-5D43-9192-A2BC102C9A08}"/>
    <dgm:cxn modelId="{8A59C654-5713-7541-BB67-76EB673F07FF}" srcId="{40144612-3580-8D44-AA55-32F0DE04928B}" destId="{4C985542-85F0-2A4C-9BB5-8441ED1BCC1A}" srcOrd="3" destOrd="0" parTransId="{AB928B5D-946D-4F44-A747-107850E02A33}" sibTransId="{BE51E443-CA59-2443-8528-793F4D37B144}"/>
    <dgm:cxn modelId="{B91508D8-669A-A14F-BD7D-4D516747DEA7}" type="presOf" srcId="{6469E386-8C35-A44C-8A0F-9A562F292E3D}" destId="{50A3609D-D47A-9146-8C25-DB35D73E800B}" srcOrd="0" destOrd="0" presId="urn:microsoft.com/office/officeart/2005/8/layout/hChevron3"/>
    <dgm:cxn modelId="{B991EB33-40F5-7143-A6C7-CD0A63F7CD3E}" srcId="{40144612-3580-8D44-AA55-32F0DE04928B}" destId="{6469E386-8C35-A44C-8A0F-9A562F292E3D}" srcOrd="1" destOrd="0" parTransId="{EE7AE744-D40F-124B-8CE1-68C2C1C9468C}" sibTransId="{D6228E65-FA2B-524C-906D-2392352A0A5D}"/>
    <dgm:cxn modelId="{0A178B95-D36E-3B4E-881E-1E59835CD1C5}" type="presOf" srcId="{4C985542-85F0-2A4C-9BB5-8441ED1BCC1A}" destId="{0F2DE41F-CD61-0341-BED4-75F76FA3FB94}" srcOrd="0" destOrd="0" presId="urn:microsoft.com/office/officeart/2005/8/layout/hChevron3"/>
    <dgm:cxn modelId="{8E7D4DAE-8BD2-E24F-ACCC-B677D94DB306}" type="presParOf" srcId="{9EE774C8-361A-754E-A97D-A666F5854297}" destId="{921ED4CA-000C-B04A-8704-E3B025B55615}" srcOrd="0" destOrd="0" presId="urn:microsoft.com/office/officeart/2005/8/layout/hChevron3"/>
    <dgm:cxn modelId="{42BEA92B-6ED7-4848-92E8-DAFE2CA9991F}" type="presParOf" srcId="{9EE774C8-361A-754E-A97D-A666F5854297}" destId="{9211E156-0579-2647-A044-9DB1B0675FE7}" srcOrd="1" destOrd="0" presId="urn:microsoft.com/office/officeart/2005/8/layout/hChevron3"/>
    <dgm:cxn modelId="{8EF06C0B-24EF-154E-87D6-8F6E1AF08AB0}" type="presParOf" srcId="{9EE774C8-361A-754E-A97D-A666F5854297}" destId="{50A3609D-D47A-9146-8C25-DB35D73E800B}" srcOrd="2" destOrd="0" presId="urn:microsoft.com/office/officeart/2005/8/layout/hChevron3"/>
    <dgm:cxn modelId="{CEC387A9-478D-1343-8A34-28814B139852}" type="presParOf" srcId="{9EE774C8-361A-754E-A97D-A666F5854297}" destId="{9BD842DA-DDB3-A64B-AEAE-F4C52289C5F6}" srcOrd="3" destOrd="0" presId="urn:microsoft.com/office/officeart/2005/8/layout/hChevron3"/>
    <dgm:cxn modelId="{5E555DEA-734B-E240-A8AE-4C426761613A}" type="presParOf" srcId="{9EE774C8-361A-754E-A97D-A666F5854297}" destId="{EB25A4BC-7CDD-F141-A25E-DB00CDFA8DC0}" srcOrd="4" destOrd="0" presId="urn:microsoft.com/office/officeart/2005/8/layout/hChevron3"/>
    <dgm:cxn modelId="{BF53A309-8101-B547-BF2E-7379A3B12E9A}" type="presParOf" srcId="{9EE774C8-361A-754E-A97D-A666F5854297}" destId="{36B34C92-69AD-4944-9ECC-AF7CD66F26D6}" srcOrd="5" destOrd="0" presId="urn:microsoft.com/office/officeart/2005/8/layout/hChevron3"/>
    <dgm:cxn modelId="{67805176-17EC-F044-9543-35A2363B0CD7}" type="presParOf" srcId="{9EE774C8-361A-754E-A97D-A666F5854297}" destId="{0F2DE41F-CD61-0341-BED4-75F76FA3FB94}"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144612-3580-8D44-AA55-32F0DE04928B}" type="doc">
      <dgm:prSet loTypeId="urn:microsoft.com/office/officeart/2005/8/layout/hChevron3" loCatId="" qsTypeId="urn:microsoft.com/office/officeart/2005/8/quickstyle/simple5" qsCatId="simple" csTypeId="urn:microsoft.com/office/officeart/2005/8/colors/accent1_2" csCatId="accent1" phldr="1"/>
      <dgm:spPr/>
    </dgm:pt>
    <dgm:pt modelId="{AFFFAD65-8456-9345-B04C-894BA845A861}">
      <dgm:prSet phldrT="[Text]"/>
      <dgm:spPr/>
      <dgm:t>
        <a:bodyPr/>
        <a:lstStyle/>
        <a:p>
          <a:r>
            <a:rPr lang="en-US" dirty="0" smtClean="0">
              <a:solidFill>
                <a:srgbClr val="000000"/>
              </a:solidFill>
            </a:rPr>
            <a:t>Develop Interactive Front End Management</a:t>
          </a:r>
          <a:endParaRPr lang="en-US" dirty="0">
            <a:solidFill>
              <a:srgbClr val="000000"/>
            </a:solidFill>
          </a:endParaRPr>
        </a:p>
      </dgm:t>
    </dgm:pt>
    <dgm:pt modelId="{3BC9534F-2962-FE45-92D2-B023A3B819B1}" type="parTrans" cxnId="{06C5B44D-F7A5-ED46-BF29-A1F48CEDC7FC}">
      <dgm:prSet/>
      <dgm:spPr/>
      <dgm:t>
        <a:bodyPr/>
        <a:lstStyle/>
        <a:p>
          <a:endParaRPr lang="en-US"/>
        </a:p>
      </dgm:t>
    </dgm:pt>
    <dgm:pt modelId="{3790E927-C0D8-5D43-9192-A2BC102C9A08}" type="sibTrans" cxnId="{06C5B44D-F7A5-ED46-BF29-A1F48CEDC7FC}">
      <dgm:prSet/>
      <dgm:spPr/>
      <dgm:t>
        <a:bodyPr/>
        <a:lstStyle/>
        <a:p>
          <a:endParaRPr lang="en-US"/>
        </a:p>
      </dgm:t>
    </dgm:pt>
    <dgm:pt modelId="{23C8E8F5-FDE2-3C4F-9223-87C074B8F3EC}">
      <dgm:prSet phldrT="[Text]"/>
      <dgm:spPr/>
      <dgm:t>
        <a:bodyPr/>
        <a:lstStyle/>
        <a:p>
          <a:r>
            <a:rPr lang="en-US" dirty="0" smtClean="0">
              <a:solidFill>
                <a:srgbClr val="000000"/>
              </a:solidFill>
            </a:rPr>
            <a:t>Develop Authentication</a:t>
          </a:r>
          <a:endParaRPr lang="en-US" dirty="0">
            <a:solidFill>
              <a:srgbClr val="000000"/>
            </a:solidFill>
          </a:endParaRPr>
        </a:p>
      </dgm:t>
    </dgm:pt>
    <dgm:pt modelId="{7B5327DF-1379-A944-A643-9D9BC3E88617}" type="parTrans" cxnId="{CE607B8E-F60D-6A47-9042-052A668ECF1A}">
      <dgm:prSet/>
      <dgm:spPr/>
      <dgm:t>
        <a:bodyPr/>
        <a:lstStyle/>
        <a:p>
          <a:endParaRPr lang="en-US"/>
        </a:p>
      </dgm:t>
    </dgm:pt>
    <dgm:pt modelId="{11C72D99-FCCD-404A-8403-2D0FCE68B771}" type="sibTrans" cxnId="{CE607B8E-F60D-6A47-9042-052A668ECF1A}">
      <dgm:prSet/>
      <dgm:spPr/>
      <dgm:t>
        <a:bodyPr/>
        <a:lstStyle/>
        <a:p>
          <a:endParaRPr lang="en-US"/>
        </a:p>
      </dgm:t>
    </dgm:pt>
    <dgm:pt modelId="{4C985542-85F0-2A4C-9BB5-8441ED1BCC1A}">
      <dgm:prSet/>
      <dgm:spPr/>
      <dgm:t>
        <a:bodyPr/>
        <a:lstStyle/>
        <a:p>
          <a:r>
            <a:rPr lang="en-US" dirty="0" smtClean="0">
              <a:solidFill>
                <a:srgbClr val="000000"/>
              </a:solidFill>
            </a:rPr>
            <a:t>Incorporate Check-out and Payment Features</a:t>
          </a:r>
          <a:endParaRPr lang="en-US" dirty="0">
            <a:solidFill>
              <a:srgbClr val="000000"/>
            </a:solidFill>
          </a:endParaRPr>
        </a:p>
      </dgm:t>
    </dgm:pt>
    <dgm:pt modelId="{AB928B5D-946D-4F44-A747-107850E02A33}" type="parTrans" cxnId="{8A59C654-5713-7541-BB67-76EB673F07FF}">
      <dgm:prSet/>
      <dgm:spPr/>
      <dgm:t>
        <a:bodyPr/>
        <a:lstStyle/>
        <a:p>
          <a:endParaRPr lang="en-US"/>
        </a:p>
      </dgm:t>
    </dgm:pt>
    <dgm:pt modelId="{BE51E443-CA59-2443-8528-793F4D37B144}" type="sibTrans" cxnId="{8A59C654-5713-7541-BB67-76EB673F07FF}">
      <dgm:prSet/>
      <dgm:spPr/>
      <dgm:t>
        <a:bodyPr/>
        <a:lstStyle/>
        <a:p>
          <a:endParaRPr lang="en-US"/>
        </a:p>
      </dgm:t>
    </dgm:pt>
    <dgm:pt modelId="{9EE774C8-361A-754E-A97D-A666F5854297}" type="pres">
      <dgm:prSet presAssocID="{40144612-3580-8D44-AA55-32F0DE04928B}" presName="Name0" presStyleCnt="0">
        <dgm:presLayoutVars>
          <dgm:dir/>
          <dgm:resizeHandles val="exact"/>
        </dgm:presLayoutVars>
      </dgm:prSet>
      <dgm:spPr/>
    </dgm:pt>
    <dgm:pt modelId="{921ED4CA-000C-B04A-8704-E3B025B55615}" type="pres">
      <dgm:prSet presAssocID="{AFFFAD65-8456-9345-B04C-894BA845A861}" presName="parTxOnly" presStyleLbl="node1" presStyleIdx="0" presStyleCnt="3" custScaleX="135232">
        <dgm:presLayoutVars>
          <dgm:bulletEnabled val="1"/>
        </dgm:presLayoutVars>
      </dgm:prSet>
      <dgm:spPr/>
      <dgm:t>
        <a:bodyPr/>
        <a:lstStyle/>
        <a:p>
          <a:endParaRPr lang="en-US"/>
        </a:p>
      </dgm:t>
    </dgm:pt>
    <dgm:pt modelId="{9211E156-0579-2647-A044-9DB1B0675FE7}" type="pres">
      <dgm:prSet presAssocID="{3790E927-C0D8-5D43-9192-A2BC102C9A08}" presName="parSpace" presStyleCnt="0"/>
      <dgm:spPr/>
    </dgm:pt>
    <dgm:pt modelId="{EB25A4BC-7CDD-F141-A25E-DB00CDFA8DC0}" type="pres">
      <dgm:prSet presAssocID="{23C8E8F5-FDE2-3C4F-9223-87C074B8F3EC}" presName="parTxOnly" presStyleLbl="node1" presStyleIdx="1" presStyleCnt="3" custScaleX="101985">
        <dgm:presLayoutVars>
          <dgm:bulletEnabled val="1"/>
        </dgm:presLayoutVars>
      </dgm:prSet>
      <dgm:spPr/>
      <dgm:t>
        <a:bodyPr/>
        <a:lstStyle/>
        <a:p>
          <a:endParaRPr lang="en-US"/>
        </a:p>
      </dgm:t>
    </dgm:pt>
    <dgm:pt modelId="{36B34C92-69AD-4944-9ECC-AF7CD66F26D6}" type="pres">
      <dgm:prSet presAssocID="{11C72D99-FCCD-404A-8403-2D0FCE68B771}" presName="parSpace" presStyleCnt="0"/>
      <dgm:spPr/>
    </dgm:pt>
    <dgm:pt modelId="{0F2DE41F-CD61-0341-BED4-75F76FA3FB94}" type="pres">
      <dgm:prSet presAssocID="{4C985542-85F0-2A4C-9BB5-8441ED1BCC1A}" presName="parTxOnly" presStyleLbl="node1" presStyleIdx="2" presStyleCnt="3" custScaleX="116801">
        <dgm:presLayoutVars>
          <dgm:bulletEnabled val="1"/>
        </dgm:presLayoutVars>
      </dgm:prSet>
      <dgm:spPr/>
      <dgm:t>
        <a:bodyPr/>
        <a:lstStyle/>
        <a:p>
          <a:endParaRPr lang="en-US"/>
        </a:p>
      </dgm:t>
    </dgm:pt>
  </dgm:ptLst>
  <dgm:cxnLst>
    <dgm:cxn modelId="{EF53EEC2-8E26-264C-ACE5-89A7E2C71499}" type="presOf" srcId="{23C8E8F5-FDE2-3C4F-9223-87C074B8F3EC}" destId="{EB25A4BC-7CDD-F141-A25E-DB00CDFA8DC0}" srcOrd="0" destOrd="0" presId="urn:microsoft.com/office/officeart/2005/8/layout/hChevron3"/>
    <dgm:cxn modelId="{3783E4C8-1259-7F41-9800-78456C4F89CB}" type="presOf" srcId="{40144612-3580-8D44-AA55-32F0DE04928B}" destId="{9EE774C8-361A-754E-A97D-A666F5854297}" srcOrd="0" destOrd="0" presId="urn:microsoft.com/office/officeart/2005/8/layout/hChevron3"/>
    <dgm:cxn modelId="{CE607B8E-F60D-6A47-9042-052A668ECF1A}" srcId="{40144612-3580-8D44-AA55-32F0DE04928B}" destId="{23C8E8F5-FDE2-3C4F-9223-87C074B8F3EC}" srcOrd="1" destOrd="0" parTransId="{7B5327DF-1379-A944-A643-9D9BC3E88617}" sibTransId="{11C72D99-FCCD-404A-8403-2D0FCE68B771}"/>
    <dgm:cxn modelId="{06C5B44D-F7A5-ED46-BF29-A1F48CEDC7FC}" srcId="{40144612-3580-8D44-AA55-32F0DE04928B}" destId="{AFFFAD65-8456-9345-B04C-894BA845A861}" srcOrd="0" destOrd="0" parTransId="{3BC9534F-2962-FE45-92D2-B023A3B819B1}" sibTransId="{3790E927-C0D8-5D43-9192-A2BC102C9A08}"/>
    <dgm:cxn modelId="{D4209B2D-DE19-1A4E-9A3F-7D47B349437A}" type="presOf" srcId="{4C985542-85F0-2A4C-9BB5-8441ED1BCC1A}" destId="{0F2DE41F-CD61-0341-BED4-75F76FA3FB94}" srcOrd="0" destOrd="0" presId="urn:microsoft.com/office/officeart/2005/8/layout/hChevron3"/>
    <dgm:cxn modelId="{8A59C654-5713-7541-BB67-76EB673F07FF}" srcId="{40144612-3580-8D44-AA55-32F0DE04928B}" destId="{4C985542-85F0-2A4C-9BB5-8441ED1BCC1A}" srcOrd="2" destOrd="0" parTransId="{AB928B5D-946D-4F44-A747-107850E02A33}" sibTransId="{BE51E443-CA59-2443-8528-793F4D37B144}"/>
    <dgm:cxn modelId="{51760B5E-345D-8547-9BED-AE807BC136E7}" type="presOf" srcId="{AFFFAD65-8456-9345-B04C-894BA845A861}" destId="{921ED4CA-000C-B04A-8704-E3B025B55615}" srcOrd="0" destOrd="0" presId="urn:microsoft.com/office/officeart/2005/8/layout/hChevron3"/>
    <dgm:cxn modelId="{D74F365B-8BB7-7344-BE99-791E26C22296}" type="presParOf" srcId="{9EE774C8-361A-754E-A97D-A666F5854297}" destId="{921ED4CA-000C-B04A-8704-E3B025B55615}" srcOrd="0" destOrd="0" presId="urn:microsoft.com/office/officeart/2005/8/layout/hChevron3"/>
    <dgm:cxn modelId="{136F0392-6195-6642-B4EE-E45D5CBD61F3}" type="presParOf" srcId="{9EE774C8-361A-754E-A97D-A666F5854297}" destId="{9211E156-0579-2647-A044-9DB1B0675FE7}" srcOrd="1" destOrd="0" presId="urn:microsoft.com/office/officeart/2005/8/layout/hChevron3"/>
    <dgm:cxn modelId="{C7439BF7-6E25-E343-9549-542656A75E3A}" type="presParOf" srcId="{9EE774C8-361A-754E-A97D-A666F5854297}" destId="{EB25A4BC-7CDD-F141-A25E-DB00CDFA8DC0}" srcOrd="2" destOrd="0" presId="urn:microsoft.com/office/officeart/2005/8/layout/hChevron3"/>
    <dgm:cxn modelId="{786EC5A2-7A80-2A46-85D4-77AE601972B5}" type="presParOf" srcId="{9EE774C8-361A-754E-A97D-A666F5854297}" destId="{36B34C92-69AD-4944-9ECC-AF7CD66F26D6}" srcOrd="3" destOrd="0" presId="urn:microsoft.com/office/officeart/2005/8/layout/hChevron3"/>
    <dgm:cxn modelId="{AD36B661-E6C1-6F4F-AA2A-0E731094E0FB}" type="presParOf" srcId="{9EE774C8-361A-754E-A97D-A666F5854297}" destId="{0F2DE41F-CD61-0341-BED4-75F76FA3FB94}"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7241" y="1553929"/>
          <a:ext cx="1420283" cy="945028"/>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Arrive at dashboard</a:t>
          </a:r>
          <a:endParaRPr lang="en-US" sz="1200" kern="1200" dirty="0">
            <a:solidFill>
              <a:srgbClr val="000000"/>
            </a:solidFill>
          </a:endParaRPr>
        </a:p>
      </dsp:txBody>
      <dsp:txXfrm>
        <a:off x="7241" y="1553929"/>
        <a:ext cx="1184026" cy="945028"/>
      </dsp:txXfrm>
    </dsp:sp>
    <dsp:sp modelId="{50A3609D-D47A-9146-8C25-DB35D73E800B}">
      <dsp:nvSpPr>
        <dsp:cNvPr id="0" name=""/>
        <dsp:cNvSpPr/>
      </dsp:nvSpPr>
      <dsp:spPr>
        <a:xfrm>
          <a:off x="955010" y="1553929"/>
          <a:ext cx="236257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Select Manage Saleable Services/Items</a:t>
          </a:r>
          <a:endParaRPr lang="en-US" sz="1200" kern="1200" dirty="0">
            <a:solidFill>
              <a:srgbClr val="000000"/>
            </a:solidFill>
          </a:endParaRPr>
        </a:p>
      </dsp:txBody>
      <dsp:txXfrm>
        <a:off x="1427524" y="1553929"/>
        <a:ext cx="1417544" cy="945028"/>
      </dsp:txXfrm>
    </dsp:sp>
    <dsp:sp modelId="{EB25A4BC-7CDD-F141-A25E-DB00CDFA8DC0}">
      <dsp:nvSpPr>
        <dsp:cNvPr id="0" name=""/>
        <dsp:cNvSpPr/>
      </dsp:nvSpPr>
      <dsp:spPr>
        <a:xfrm>
          <a:off x="2845068" y="1553929"/>
          <a:ext cx="230008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Edit services/items through a table</a:t>
          </a:r>
          <a:endParaRPr lang="en-US" sz="1200" kern="1200" dirty="0">
            <a:solidFill>
              <a:srgbClr val="000000"/>
            </a:solidFill>
          </a:endParaRPr>
        </a:p>
      </dsp:txBody>
      <dsp:txXfrm>
        <a:off x="3317582" y="1553929"/>
        <a:ext cx="1355054" cy="945028"/>
      </dsp:txXfrm>
    </dsp:sp>
    <dsp:sp modelId="{0F2DE41F-CD61-0341-BED4-75F76FA3FB94}">
      <dsp:nvSpPr>
        <dsp:cNvPr id="0" name=""/>
        <dsp:cNvSpPr/>
      </dsp:nvSpPr>
      <dsp:spPr>
        <a:xfrm>
          <a:off x="4672636" y="1553929"/>
          <a:ext cx="2116864"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Add services/items through a form</a:t>
          </a:r>
          <a:endParaRPr lang="en-US" sz="1200" kern="1200" dirty="0">
            <a:solidFill>
              <a:srgbClr val="000000"/>
            </a:solidFill>
          </a:endParaRPr>
        </a:p>
      </dsp:txBody>
      <dsp:txXfrm>
        <a:off x="5145150" y="1553929"/>
        <a:ext cx="1171836" cy="945028"/>
      </dsp:txXfrm>
    </dsp:sp>
    <dsp:sp modelId="{CEF3D943-4AA6-1D43-8C91-854C096B9FFA}">
      <dsp:nvSpPr>
        <dsp:cNvPr id="0" name=""/>
        <dsp:cNvSpPr/>
      </dsp:nvSpPr>
      <dsp:spPr>
        <a:xfrm>
          <a:off x="6316986" y="1553929"/>
          <a:ext cx="236257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Designate pages for services/items to appear on</a:t>
          </a:r>
          <a:endParaRPr lang="en-US" sz="1200" kern="1200" dirty="0">
            <a:solidFill>
              <a:srgbClr val="000000"/>
            </a:solidFill>
          </a:endParaRPr>
        </a:p>
      </dsp:txBody>
      <dsp:txXfrm>
        <a:off x="6789500" y="1553929"/>
        <a:ext cx="1417544" cy="94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7241" y="1553929"/>
          <a:ext cx="1420283" cy="945028"/>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rgbClr val="000000"/>
              </a:solidFill>
            </a:rPr>
            <a:t>Arrive at dashboard</a:t>
          </a:r>
          <a:endParaRPr lang="en-US" sz="1500" kern="1200" dirty="0">
            <a:solidFill>
              <a:srgbClr val="000000"/>
            </a:solidFill>
          </a:endParaRPr>
        </a:p>
      </dsp:txBody>
      <dsp:txXfrm>
        <a:off x="7241" y="1553929"/>
        <a:ext cx="1184026" cy="945028"/>
      </dsp:txXfrm>
    </dsp:sp>
    <dsp:sp modelId="{50A3609D-D47A-9146-8C25-DB35D73E800B}">
      <dsp:nvSpPr>
        <dsp:cNvPr id="0" name=""/>
        <dsp:cNvSpPr/>
      </dsp:nvSpPr>
      <dsp:spPr>
        <a:xfrm>
          <a:off x="955010" y="1553929"/>
          <a:ext cx="236257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rgbClr val="000000"/>
              </a:solidFill>
            </a:rPr>
            <a:t>Select Generate Reports / Proposals</a:t>
          </a:r>
          <a:endParaRPr lang="en-US" sz="1500" kern="1200" dirty="0">
            <a:solidFill>
              <a:srgbClr val="000000"/>
            </a:solidFill>
          </a:endParaRPr>
        </a:p>
      </dsp:txBody>
      <dsp:txXfrm>
        <a:off x="1427524" y="1553929"/>
        <a:ext cx="1417544" cy="945028"/>
      </dsp:txXfrm>
    </dsp:sp>
    <dsp:sp modelId="{EB25A4BC-7CDD-F141-A25E-DB00CDFA8DC0}">
      <dsp:nvSpPr>
        <dsp:cNvPr id="0" name=""/>
        <dsp:cNvSpPr/>
      </dsp:nvSpPr>
      <dsp:spPr>
        <a:xfrm>
          <a:off x="2845068" y="1553929"/>
          <a:ext cx="230008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rgbClr val="000000"/>
              </a:solidFill>
            </a:rPr>
            <a:t>View list of available reports/proposals</a:t>
          </a:r>
          <a:endParaRPr lang="en-US" sz="1500" kern="1200" dirty="0">
            <a:solidFill>
              <a:srgbClr val="000000"/>
            </a:solidFill>
          </a:endParaRPr>
        </a:p>
      </dsp:txBody>
      <dsp:txXfrm>
        <a:off x="3317582" y="1553929"/>
        <a:ext cx="1355054" cy="945028"/>
      </dsp:txXfrm>
    </dsp:sp>
    <dsp:sp modelId="{93765DD7-A4E9-454B-835A-FA70C0240857}">
      <dsp:nvSpPr>
        <dsp:cNvPr id="0" name=""/>
        <dsp:cNvSpPr/>
      </dsp:nvSpPr>
      <dsp:spPr>
        <a:xfrm>
          <a:off x="4672636" y="1553929"/>
          <a:ext cx="2362572"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(Optionally) Edit template of report</a:t>
          </a:r>
          <a:endParaRPr lang="en-US" sz="1500" kern="1200" dirty="0">
            <a:solidFill>
              <a:schemeClr val="tx1"/>
            </a:solidFill>
          </a:endParaRPr>
        </a:p>
      </dsp:txBody>
      <dsp:txXfrm>
        <a:off x="5145150" y="1553929"/>
        <a:ext cx="1417544" cy="945028"/>
      </dsp:txXfrm>
    </dsp:sp>
    <dsp:sp modelId="{0F2DE41F-CD61-0341-BED4-75F76FA3FB94}">
      <dsp:nvSpPr>
        <dsp:cNvPr id="0" name=""/>
        <dsp:cNvSpPr/>
      </dsp:nvSpPr>
      <dsp:spPr>
        <a:xfrm>
          <a:off x="6562693" y="1553929"/>
          <a:ext cx="2116864" cy="945028"/>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rgbClr val="000000"/>
              </a:solidFill>
            </a:rPr>
            <a:t>Click button to generate</a:t>
          </a:r>
          <a:endParaRPr lang="en-US" sz="1500" kern="1200" dirty="0">
            <a:solidFill>
              <a:srgbClr val="000000"/>
            </a:solidFill>
          </a:endParaRPr>
        </a:p>
      </dsp:txBody>
      <dsp:txXfrm>
        <a:off x="7035207" y="1553929"/>
        <a:ext cx="1171836" cy="945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3525" y="1496243"/>
          <a:ext cx="1216040" cy="1060400"/>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Arrive at dashboard</a:t>
          </a:r>
          <a:endParaRPr lang="en-US" sz="1200" kern="1200" dirty="0">
            <a:solidFill>
              <a:srgbClr val="000000"/>
            </a:solidFill>
          </a:endParaRPr>
        </a:p>
      </dsp:txBody>
      <dsp:txXfrm>
        <a:off x="3525" y="1496243"/>
        <a:ext cx="950940" cy="1060400"/>
      </dsp:txXfrm>
    </dsp:sp>
    <dsp:sp modelId="{50A3609D-D47A-9146-8C25-DB35D73E800B}">
      <dsp:nvSpPr>
        <dsp:cNvPr id="0" name=""/>
        <dsp:cNvSpPr/>
      </dsp:nvSpPr>
      <dsp:spPr>
        <a:xfrm>
          <a:off x="689366" y="1496243"/>
          <a:ext cx="2054075" cy="106040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Select Edit the Customer Front-End</a:t>
          </a:r>
          <a:endParaRPr lang="en-US" sz="1200" kern="1200" dirty="0">
            <a:solidFill>
              <a:srgbClr val="000000"/>
            </a:solidFill>
          </a:endParaRPr>
        </a:p>
      </dsp:txBody>
      <dsp:txXfrm>
        <a:off x="1219566" y="1496243"/>
        <a:ext cx="993675" cy="1060400"/>
      </dsp:txXfrm>
    </dsp:sp>
    <dsp:sp modelId="{EB25A4BC-7CDD-F141-A25E-DB00CDFA8DC0}">
      <dsp:nvSpPr>
        <dsp:cNvPr id="0" name=""/>
        <dsp:cNvSpPr/>
      </dsp:nvSpPr>
      <dsp:spPr>
        <a:xfrm>
          <a:off x="2213241" y="1496243"/>
          <a:ext cx="2504135" cy="106040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View list of Customer Front-End Pages and Templates</a:t>
          </a:r>
          <a:endParaRPr lang="en-US" sz="1200" kern="1200" dirty="0">
            <a:solidFill>
              <a:srgbClr val="000000"/>
            </a:solidFill>
          </a:endParaRPr>
        </a:p>
      </dsp:txBody>
      <dsp:txXfrm>
        <a:off x="2743441" y="1496243"/>
        <a:ext cx="1443735" cy="1060400"/>
      </dsp:txXfrm>
    </dsp:sp>
    <dsp:sp modelId="{93765DD7-A4E9-454B-835A-FA70C0240857}">
      <dsp:nvSpPr>
        <dsp:cNvPr id="0" name=""/>
        <dsp:cNvSpPr/>
      </dsp:nvSpPr>
      <dsp:spPr>
        <a:xfrm>
          <a:off x="4187176" y="1496243"/>
          <a:ext cx="2651000" cy="106040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(Optionally) Edit Customer Front-End page/template properties by a text editor</a:t>
          </a:r>
          <a:endParaRPr lang="en-US" sz="1200" kern="1200" dirty="0">
            <a:solidFill>
              <a:schemeClr val="tx1"/>
            </a:solidFill>
          </a:endParaRPr>
        </a:p>
      </dsp:txBody>
      <dsp:txXfrm>
        <a:off x="4717376" y="1496243"/>
        <a:ext cx="1590600" cy="1060400"/>
      </dsp:txXfrm>
    </dsp:sp>
    <dsp:sp modelId="{0F2DE41F-CD61-0341-BED4-75F76FA3FB94}">
      <dsp:nvSpPr>
        <dsp:cNvPr id="0" name=""/>
        <dsp:cNvSpPr/>
      </dsp:nvSpPr>
      <dsp:spPr>
        <a:xfrm>
          <a:off x="6307977" y="1496243"/>
          <a:ext cx="2375296" cy="106040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(Optionally) Edit Customer Front-End page/template by WYSIWYG Editor</a:t>
          </a:r>
          <a:endParaRPr lang="en-US" sz="1200" kern="1200" dirty="0">
            <a:solidFill>
              <a:srgbClr val="000000"/>
            </a:solidFill>
          </a:endParaRPr>
        </a:p>
      </dsp:txBody>
      <dsp:txXfrm>
        <a:off x="6838177" y="1496243"/>
        <a:ext cx="1314896" cy="1060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6950" y="1506423"/>
          <a:ext cx="1563077" cy="1040040"/>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Research</a:t>
          </a:r>
          <a:endParaRPr lang="en-US" sz="1700" kern="1200" dirty="0">
            <a:solidFill>
              <a:srgbClr val="000000"/>
            </a:solidFill>
          </a:endParaRPr>
        </a:p>
      </dsp:txBody>
      <dsp:txXfrm>
        <a:off x="6950" y="1506423"/>
        <a:ext cx="1303067" cy="1040040"/>
      </dsp:txXfrm>
    </dsp:sp>
    <dsp:sp modelId="{50A3609D-D47A-9146-8C25-DB35D73E800B}">
      <dsp:nvSpPr>
        <dsp:cNvPr id="0" name=""/>
        <dsp:cNvSpPr/>
      </dsp:nvSpPr>
      <dsp:spPr>
        <a:xfrm>
          <a:off x="1050007" y="1506423"/>
          <a:ext cx="2600101"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Web Service</a:t>
          </a:r>
          <a:endParaRPr lang="en-US" sz="1700" kern="1200" dirty="0">
            <a:solidFill>
              <a:srgbClr val="000000"/>
            </a:solidFill>
          </a:endParaRPr>
        </a:p>
      </dsp:txBody>
      <dsp:txXfrm>
        <a:off x="1570027" y="1506423"/>
        <a:ext cx="1560061" cy="1040040"/>
      </dsp:txXfrm>
    </dsp:sp>
    <dsp:sp modelId="{EB25A4BC-7CDD-F141-A25E-DB00CDFA8DC0}">
      <dsp:nvSpPr>
        <dsp:cNvPr id="0" name=""/>
        <dsp:cNvSpPr/>
      </dsp:nvSpPr>
      <dsp:spPr>
        <a:xfrm>
          <a:off x="3130088" y="1506423"/>
          <a:ext cx="3032836"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Inventory Management Site</a:t>
          </a:r>
          <a:endParaRPr lang="en-US" sz="1700" kern="1200" dirty="0">
            <a:solidFill>
              <a:srgbClr val="000000"/>
            </a:solidFill>
          </a:endParaRPr>
        </a:p>
      </dsp:txBody>
      <dsp:txXfrm>
        <a:off x="3650108" y="1506423"/>
        <a:ext cx="1992796" cy="1040040"/>
      </dsp:txXfrm>
    </dsp:sp>
    <dsp:sp modelId="{0F2DE41F-CD61-0341-BED4-75F76FA3FB94}">
      <dsp:nvSpPr>
        <dsp:cNvPr id="0" name=""/>
        <dsp:cNvSpPr/>
      </dsp:nvSpPr>
      <dsp:spPr>
        <a:xfrm>
          <a:off x="5642904" y="1506423"/>
          <a:ext cx="3036944" cy="1040040"/>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Front-End Template Web Store</a:t>
          </a:r>
          <a:endParaRPr lang="en-US" sz="1700" kern="1200" dirty="0">
            <a:solidFill>
              <a:srgbClr val="000000"/>
            </a:solidFill>
          </a:endParaRPr>
        </a:p>
      </dsp:txBody>
      <dsp:txXfrm>
        <a:off x="6162924" y="1506423"/>
        <a:ext cx="1996904" cy="1040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ED4CA-000C-B04A-8704-E3B025B55615}">
      <dsp:nvSpPr>
        <dsp:cNvPr id="0" name=""/>
        <dsp:cNvSpPr/>
      </dsp:nvSpPr>
      <dsp:spPr>
        <a:xfrm>
          <a:off x="1278" y="1473339"/>
          <a:ext cx="3739873" cy="1106209"/>
        </a:xfrm>
        <a:prstGeom prst="homePlate">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Interactive Front End Management</a:t>
          </a:r>
          <a:endParaRPr lang="en-US" sz="1700" kern="1200" dirty="0">
            <a:solidFill>
              <a:srgbClr val="000000"/>
            </a:solidFill>
          </a:endParaRPr>
        </a:p>
      </dsp:txBody>
      <dsp:txXfrm>
        <a:off x="1278" y="1473339"/>
        <a:ext cx="3463321" cy="1106209"/>
      </dsp:txXfrm>
    </dsp:sp>
    <dsp:sp modelId="{EB25A4BC-7CDD-F141-A25E-DB00CDFA8DC0}">
      <dsp:nvSpPr>
        <dsp:cNvPr id="0" name=""/>
        <dsp:cNvSpPr/>
      </dsp:nvSpPr>
      <dsp:spPr>
        <a:xfrm>
          <a:off x="3188046" y="1473339"/>
          <a:ext cx="2820419" cy="1106209"/>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Develop Authentication</a:t>
          </a:r>
          <a:endParaRPr lang="en-US" sz="1700" kern="1200" dirty="0">
            <a:solidFill>
              <a:srgbClr val="000000"/>
            </a:solidFill>
          </a:endParaRPr>
        </a:p>
      </dsp:txBody>
      <dsp:txXfrm>
        <a:off x="3741151" y="1473339"/>
        <a:ext cx="1714210" cy="1106209"/>
      </dsp:txXfrm>
    </dsp:sp>
    <dsp:sp modelId="{0F2DE41F-CD61-0341-BED4-75F76FA3FB94}">
      <dsp:nvSpPr>
        <dsp:cNvPr id="0" name=""/>
        <dsp:cNvSpPr/>
      </dsp:nvSpPr>
      <dsp:spPr>
        <a:xfrm>
          <a:off x="5455361" y="1473339"/>
          <a:ext cx="3230159" cy="1106209"/>
        </a:xfrm>
        <a:prstGeom prst="chevron">
          <a:avLst/>
        </a:prstGeom>
        <a:gradFill rotWithShape="0">
          <a:gsLst>
            <a:gs pos="0">
              <a:schemeClr val="accent1">
                <a:hueOff val="0"/>
                <a:satOff val="0"/>
                <a:lumOff val="0"/>
                <a:alphaOff val="0"/>
                <a:tint val="97000"/>
                <a:satMod val="100000"/>
                <a:lumMod val="110000"/>
              </a:schemeClr>
            </a:gs>
            <a:gs pos="100000">
              <a:schemeClr val="accent1">
                <a:hueOff val="0"/>
                <a:satOff val="0"/>
                <a:lumOff val="0"/>
                <a:alphaOff val="0"/>
                <a:shade val="85000"/>
                <a:lumMod val="80000"/>
              </a:schemeClr>
            </a:gs>
          </a:gsLst>
          <a:lin ang="5400000" scaled="0"/>
        </a:gradFill>
        <a:ln>
          <a:noFill/>
        </a:ln>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solidFill>
            </a:rPr>
            <a:t>Incorporate Check-out and Payment Features</a:t>
          </a:r>
          <a:endParaRPr lang="en-US" sz="1700" kern="1200" dirty="0">
            <a:solidFill>
              <a:srgbClr val="000000"/>
            </a:solidFill>
          </a:endParaRPr>
        </a:p>
      </dsp:txBody>
      <dsp:txXfrm>
        <a:off x="6008466" y="1473339"/>
        <a:ext cx="2123950" cy="110620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BC656-E236-4725-87FC-30D2BF4EB07B}" type="datetimeFigureOut">
              <a:rPr lang="en-US" smtClean="0"/>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BC656-E236-4725-87FC-30D2BF4EB07B}" type="datetimeFigureOut">
              <a:rPr lang="en-US" smtClean="0"/>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7BC656-E236-4725-87FC-30D2BF4EB07B}" type="datetimeFigureOut">
              <a:rPr lang="en-US" smtClean="0"/>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7BC656-E236-4725-87FC-30D2BF4EB07B}" type="datetimeFigureOut">
              <a:rPr lang="en-US" smtClean="0"/>
              <a:t>3/19/13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7BC656-E236-4725-87FC-30D2BF4EB07B}" type="datetimeFigureOut">
              <a:rPr lang="en-US" smtClean="0"/>
              <a:t>3/19/13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BC656-E236-4725-87FC-30D2BF4EB07B}" type="datetimeFigureOut">
              <a:rPr lang="en-US" smtClean="0"/>
              <a:t>3/19/13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C656-E236-4725-87FC-30D2BF4EB07B}" type="datetimeFigureOut">
              <a:rPr lang="en-US" smtClean="0"/>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BC656-E236-4725-87FC-30D2BF4EB07B}" type="datetimeFigureOut">
              <a:rPr lang="en-US" smtClean="0"/>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0F18-FDF3-444C-A1D8-B1A67D749A4B}" type="slidenum">
              <a:rPr lang="en-US" smtClean="0"/>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227BC656-E236-4725-87FC-30D2BF4EB07B}" type="datetimeFigureOut">
              <a:rPr lang="en-US" smtClean="0"/>
              <a:t>3/19/13</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4D1A0F18-FDF3-444C-A1D8-B1A67D749A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829758" cy="1470025"/>
          </a:xfrm>
        </p:spPr>
        <p:txBody>
          <a:bodyPr/>
          <a:lstStyle/>
          <a:p>
            <a:r>
              <a:rPr lang="en-US" dirty="0" err="1" smtClean="0"/>
              <a:t>eCommerce</a:t>
            </a:r>
            <a:r>
              <a:rPr lang="en-US" dirty="0" smtClean="0"/>
              <a:t> CMS</a:t>
            </a:r>
            <a:endParaRPr lang="en-US" dirty="0"/>
          </a:p>
        </p:txBody>
      </p:sp>
      <p:sp>
        <p:nvSpPr>
          <p:cNvPr id="3" name="Subtitle 2"/>
          <p:cNvSpPr>
            <a:spLocks noGrp="1"/>
          </p:cNvSpPr>
          <p:nvPr>
            <p:ph type="subTitle" idx="1"/>
          </p:nvPr>
        </p:nvSpPr>
        <p:spPr/>
        <p:txBody>
          <a:bodyPr/>
          <a:lstStyle/>
          <a:p>
            <a:r>
              <a:rPr lang="en-US" dirty="0" smtClean="0"/>
              <a:t>Critical Design Review</a:t>
            </a:r>
            <a:endParaRPr lang="en-US" dirty="0" smtClean="0"/>
          </a:p>
          <a:p>
            <a:r>
              <a:rPr lang="en-US" dirty="0" smtClean="0"/>
              <a:t>2013 </a:t>
            </a:r>
            <a:r>
              <a:rPr lang="en-US" dirty="0" smtClean="0"/>
              <a:t>March 19</a:t>
            </a:r>
            <a:endParaRPr lang="en-US" dirty="0"/>
          </a:p>
        </p:txBody>
      </p:sp>
    </p:spTree>
    <p:extLst>
      <p:ext uri="{BB962C8B-B14F-4D97-AF65-F5344CB8AC3E}">
        <p14:creationId xmlns:p14="http://schemas.microsoft.com/office/powerpoint/2010/main" val="30716924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Questions</a:t>
            </a:r>
            <a:endParaRPr lang="en-US" dirty="0"/>
          </a:p>
        </p:txBody>
      </p:sp>
      <p:sp>
        <p:nvSpPr>
          <p:cNvPr id="3" name="Content Placeholder 2"/>
          <p:cNvSpPr>
            <a:spLocks noGrp="1"/>
          </p:cNvSpPr>
          <p:nvPr>
            <p:ph idx="1"/>
          </p:nvPr>
        </p:nvSpPr>
        <p:spPr/>
        <p:txBody>
          <a:bodyPr/>
          <a:lstStyle/>
          <a:p>
            <a:pPr marL="0" indent="0" algn="ctr">
              <a:buNone/>
            </a:pPr>
            <a:r>
              <a:rPr lang="en-US" dirty="0" smtClean="0"/>
              <a:t>Any Questions?</a:t>
            </a:r>
            <a:endParaRPr lang="en-US" dirty="0"/>
          </a:p>
        </p:txBody>
      </p:sp>
    </p:spTree>
    <p:extLst>
      <p:ext uri="{BB962C8B-B14F-4D97-AF65-F5344CB8AC3E}">
        <p14:creationId xmlns:p14="http://schemas.microsoft.com/office/powerpoint/2010/main" val="2756237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a:t>
            </a:r>
            <a:r>
              <a:rPr lang="en-US" dirty="0" smtClean="0"/>
              <a:t>– Project Goals</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eCommerce</a:t>
            </a:r>
            <a:r>
              <a:rPr lang="en-US" dirty="0" smtClean="0"/>
              <a:t> CMS will utilize several technologies including:</a:t>
            </a:r>
          </a:p>
          <a:p>
            <a:r>
              <a:rPr lang="en-US" dirty="0" err="1" smtClean="0"/>
              <a:t>RESTful</a:t>
            </a:r>
            <a:r>
              <a:rPr lang="en-US" dirty="0" smtClean="0"/>
              <a:t> web service with HTTP and URI contracts</a:t>
            </a:r>
          </a:p>
          <a:p>
            <a:r>
              <a:rPr lang="en-US" dirty="0" smtClean="0"/>
              <a:t>Database-driven (SQL or </a:t>
            </a:r>
            <a:r>
              <a:rPr lang="en-US" dirty="0" err="1" smtClean="0"/>
              <a:t>NoSQL</a:t>
            </a:r>
            <a:r>
              <a:rPr lang="en-US" dirty="0" smtClean="0"/>
              <a:t>, not sure which) inventory management</a:t>
            </a:r>
          </a:p>
          <a:p>
            <a:r>
              <a:rPr lang="en-US" dirty="0" smtClean="0"/>
              <a:t>JavaScript front end and Java back end architecture</a:t>
            </a:r>
          </a:p>
          <a:p>
            <a:endParaRPr lang="en-US" dirty="0"/>
          </a:p>
          <a:p>
            <a:pPr marL="0" indent="0">
              <a:buNone/>
            </a:pPr>
            <a:r>
              <a:rPr lang="en-US" dirty="0" err="1" smtClean="0"/>
              <a:t>eCommerce</a:t>
            </a:r>
            <a:r>
              <a:rPr lang="en-US" dirty="0" smtClean="0"/>
              <a:t> CMS represents many of the technologies that we have learned at LMU and offers a specific community a real benefit that can be immediately realized</a:t>
            </a:r>
            <a:r>
              <a:rPr lang="en-US" dirty="0"/>
              <a:t>.</a:t>
            </a:r>
          </a:p>
        </p:txBody>
      </p:sp>
    </p:spTree>
    <p:extLst>
      <p:ext uri="{BB962C8B-B14F-4D97-AF65-F5344CB8AC3E}">
        <p14:creationId xmlns:p14="http://schemas.microsoft.com/office/powerpoint/2010/main" val="21194435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a:t>
            </a:r>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dirty="0" smtClean="0"/>
              <a:t>Content Management System web application that can be launched from any major browser</a:t>
            </a:r>
          </a:p>
          <a:p>
            <a:r>
              <a:rPr lang="en-US" dirty="0" smtClean="0"/>
              <a:t>Graphical User Interfaces</a:t>
            </a:r>
          </a:p>
          <a:p>
            <a:r>
              <a:rPr lang="en-US" dirty="0" smtClean="0"/>
              <a:t>Shopping cart and checkout options with payment acceptance assistance</a:t>
            </a:r>
          </a:p>
          <a:p>
            <a:r>
              <a:rPr lang="en-US" dirty="0" smtClean="0"/>
              <a:t>Easy Sales and Promotions management</a:t>
            </a:r>
          </a:p>
          <a:p>
            <a:r>
              <a:rPr lang="en-US" dirty="0" smtClean="0"/>
              <a:t>Sales and business report generation</a:t>
            </a:r>
          </a:p>
          <a:p>
            <a:r>
              <a:rPr lang="en-US" dirty="0" smtClean="0"/>
              <a:t>Target Audience: Small Business Owners looking to start their own </a:t>
            </a:r>
            <a:r>
              <a:rPr lang="en-US" dirty="0" err="1" smtClean="0"/>
              <a:t>eCommerce</a:t>
            </a:r>
            <a:r>
              <a:rPr lang="en-US" dirty="0" smtClean="0"/>
              <a:t> web site, but not looking to spend money on more expensive, monthly-paid solutions.</a:t>
            </a:r>
            <a:endParaRPr lang="en-US" dirty="0"/>
          </a:p>
        </p:txBody>
      </p:sp>
    </p:spTree>
    <p:extLst>
      <p:ext uri="{BB962C8B-B14F-4D97-AF65-F5344CB8AC3E}">
        <p14:creationId xmlns:p14="http://schemas.microsoft.com/office/powerpoint/2010/main" val="22227841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50595034"/>
              </p:ext>
            </p:extLst>
          </p:nvPr>
        </p:nvGraphicFramePr>
        <p:xfrm>
          <a:off x="228600" y="533400"/>
          <a:ext cx="8686800" cy="405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err="1" smtClean="0"/>
              <a:t>eCommerce</a:t>
            </a:r>
            <a:r>
              <a:rPr lang="en-US" dirty="0" smtClean="0"/>
              <a:t> CMS – </a:t>
            </a:r>
            <a:r>
              <a:rPr lang="en-US" dirty="0" smtClean="0"/>
              <a:t>Operations</a:t>
            </a:r>
            <a:endParaRPr lang="en-US" dirty="0"/>
          </a:p>
        </p:txBody>
      </p:sp>
      <p:sp>
        <p:nvSpPr>
          <p:cNvPr id="6" name="TextBox 5"/>
          <p:cNvSpPr txBox="1"/>
          <p:nvPr/>
        </p:nvSpPr>
        <p:spPr>
          <a:xfrm>
            <a:off x="2438400" y="1600200"/>
            <a:ext cx="3948442" cy="307777"/>
          </a:xfrm>
          <a:prstGeom prst="rect">
            <a:avLst/>
          </a:prstGeom>
          <a:noFill/>
        </p:spPr>
        <p:txBody>
          <a:bodyPr wrap="none" rtlCol="0">
            <a:spAutoFit/>
          </a:bodyPr>
          <a:lstStyle/>
          <a:p>
            <a:r>
              <a:rPr lang="en-US" sz="1400" dirty="0" smtClean="0"/>
              <a:t>User – Managing Saleable Services/Items</a:t>
            </a:r>
            <a:endParaRPr lang="en-US" sz="1400" dirty="0"/>
          </a:p>
        </p:txBody>
      </p:sp>
      <p:graphicFrame>
        <p:nvGraphicFramePr>
          <p:cNvPr id="13" name="Content Placeholder 3"/>
          <p:cNvGraphicFramePr>
            <a:graphicFrameLocks/>
          </p:cNvGraphicFramePr>
          <p:nvPr>
            <p:extLst>
              <p:ext uri="{D42A27DB-BD31-4B8C-83A1-F6EECF244321}">
                <p14:modId xmlns:p14="http://schemas.microsoft.com/office/powerpoint/2010/main" val="2502674107"/>
              </p:ext>
            </p:extLst>
          </p:nvPr>
        </p:nvGraphicFramePr>
        <p:xfrm>
          <a:off x="228600" y="2286000"/>
          <a:ext cx="8686800" cy="4052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a:off x="2514600" y="3505200"/>
            <a:ext cx="3519676" cy="307777"/>
          </a:xfrm>
          <a:prstGeom prst="rect">
            <a:avLst/>
          </a:prstGeom>
          <a:noFill/>
        </p:spPr>
        <p:txBody>
          <a:bodyPr wrap="none" rtlCol="0">
            <a:spAutoFit/>
          </a:bodyPr>
          <a:lstStyle/>
          <a:p>
            <a:pPr algn="ctr"/>
            <a:r>
              <a:rPr lang="en-US" sz="1400" dirty="0" smtClean="0"/>
              <a:t>User – Generating Reports/Proposals</a:t>
            </a:r>
            <a:endParaRPr lang="en-US" sz="1400" dirty="0"/>
          </a:p>
        </p:txBody>
      </p:sp>
      <p:graphicFrame>
        <p:nvGraphicFramePr>
          <p:cNvPr id="15" name="Content Placeholder 3"/>
          <p:cNvGraphicFramePr>
            <a:graphicFrameLocks/>
          </p:cNvGraphicFramePr>
          <p:nvPr>
            <p:extLst>
              <p:ext uri="{D42A27DB-BD31-4B8C-83A1-F6EECF244321}">
                <p14:modId xmlns:p14="http://schemas.microsoft.com/office/powerpoint/2010/main" val="3483494736"/>
              </p:ext>
            </p:extLst>
          </p:nvPr>
        </p:nvGraphicFramePr>
        <p:xfrm>
          <a:off x="304800" y="3962400"/>
          <a:ext cx="8686800" cy="4052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TextBox 15"/>
          <p:cNvSpPr txBox="1"/>
          <p:nvPr/>
        </p:nvSpPr>
        <p:spPr>
          <a:xfrm>
            <a:off x="2640554" y="5181600"/>
            <a:ext cx="3420177" cy="307777"/>
          </a:xfrm>
          <a:prstGeom prst="rect">
            <a:avLst/>
          </a:prstGeom>
          <a:noFill/>
        </p:spPr>
        <p:txBody>
          <a:bodyPr wrap="none" rtlCol="0">
            <a:spAutoFit/>
          </a:bodyPr>
          <a:lstStyle/>
          <a:p>
            <a:pPr algn="ctr"/>
            <a:r>
              <a:rPr lang="en-US" sz="1400" dirty="0" smtClean="0"/>
              <a:t>User – Edit the Customer Front-End</a:t>
            </a:r>
            <a:endParaRPr lang="en-US" sz="1400" dirty="0"/>
          </a:p>
        </p:txBody>
      </p:sp>
    </p:spTree>
    <p:extLst>
      <p:ext uri="{BB962C8B-B14F-4D97-AF65-F5344CB8AC3E}">
        <p14:creationId xmlns:p14="http://schemas.microsoft.com/office/powerpoint/2010/main" val="15727161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a:t>
            </a:r>
            <a:r>
              <a:rPr lang="en-US" dirty="0" smtClean="0"/>
              <a:t>– Use Cases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238773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User’s POV</a:t>
            </a:r>
            <a:endParaRPr lang="en-US" dirty="0"/>
          </a:p>
        </p:txBody>
      </p:sp>
      <p:sp>
        <p:nvSpPr>
          <p:cNvPr id="3" name="Content Placeholder 2"/>
          <p:cNvSpPr>
            <a:spLocks noGrp="1"/>
          </p:cNvSpPr>
          <p:nvPr>
            <p:ph idx="1"/>
          </p:nvPr>
        </p:nvSpPr>
        <p:spPr>
          <a:xfrm>
            <a:off x="990600" y="2264561"/>
            <a:ext cx="3562557" cy="631039"/>
          </a:xfrm>
        </p:spPr>
        <p:txBody>
          <a:bodyPr/>
          <a:lstStyle/>
          <a:p>
            <a:r>
              <a:rPr lang="en-US" dirty="0" err="1" smtClean="0"/>
              <a:t>Arrangeable</a:t>
            </a:r>
            <a:r>
              <a:rPr lang="en-US" dirty="0" smtClean="0"/>
              <a:t> templates</a:t>
            </a:r>
            <a:endParaRPr lang="en-US" dirty="0"/>
          </a:p>
        </p:txBody>
      </p:sp>
      <p:grpSp>
        <p:nvGrpSpPr>
          <p:cNvPr id="12" name="Group 11"/>
          <p:cNvGrpSpPr/>
          <p:nvPr/>
        </p:nvGrpSpPr>
        <p:grpSpPr>
          <a:xfrm>
            <a:off x="4495800" y="1524000"/>
            <a:ext cx="2971800" cy="2574707"/>
            <a:chOff x="5334000" y="1295400"/>
            <a:chExt cx="3276600" cy="2838779"/>
          </a:xfrm>
        </p:grpSpPr>
        <p:sp>
          <p:nvSpPr>
            <p:cNvPr id="9" name="Rounded Rectangle 8"/>
            <p:cNvSpPr/>
            <p:nvPr/>
          </p:nvSpPr>
          <p:spPr>
            <a:xfrm>
              <a:off x="5334000" y="1295400"/>
              <a:ext cx="3276600" cy="283877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3"/>
            <p:cNvSpPr/>
            <p:nvPr/>
          </p:nvSpPr>
          <p:spPr>
            <a:xfrm>
              <a:off x="5715000" y="1524000"/>
              <a:ext cx="160020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5" name="Rectangle 4"/>
            <p:cNvSpPr/>
            <p:nvPr/>
          </p:nvSpPr>
          <p:spPr>
            <a:xfrm>
              <a:off x="7543800" y="1524000"/>
              <a:ext cx="67056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8" name="Quad Arrow 7"/>
            <p:cNvSpPr/>
            <p:nvPr/>
          </p:nvSpPr>
          <p:spPr>
            <a:xfrm>
              <a:off x="6400800" y="1983245"/>
              <a:ext cx="302755" cy="302755"/>
            </a:xfrm>
            <a:prstGeom prst="quadArrow">
              <a:avLst/>
            </a:prstGeom>
            <a:ln/>
          </p:spPr>
          <p:style>
            <a:lnRef idx="1">
              <a:schemeClr val="dk1"/>
            </a:lnRef>
            <a:fillRef idx="3">
              <a:schemeClr val="dk1"/>
            </a:fillRef>
            <a:effectRef idx="2">
              <a:schemeClr val="dk1"/>
            </a:effectRef>
            <a:fontRef idx="minor">
              <a:schemeClr val="lt1"/>
            </a:fontRef>
          </p:style>
          <p:txBody>
            <a:bodyPr/>
            <a:lstStyle/>
            <a:p>
              <a:endParaRPr lang="en-US"/>
            </a:p>
          </p:txBody>
        </p:sp>
        <p:sp>
          <p:nvSpPr>
            <p:cNvPr id="10" name="Rectangle 9"/>
            <p:cNvSpPr/>
            <p:nvPr/>
          </p:nvSpPr>
          <p:spPr>
            <a:xfrm>
              <a:off x="5715000" y="2819400"/>
              <a:ext cx="160020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1" name="Rectangle 10"/>
            <p:cNvSpPr/>
            <p:nvPr/>
          </p:nvSpPr>
          <p:spPr>
            <a:xfrm>
              <a:off x="7543800" y="2819400"/>
              <a:ext cx="670560" cy="11430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grpSp>
      <p:grpSp>
        <p:nvGrpSpPr>
          <p:cNvPr id="29" name="Group 28"/>
          <p:cNvGrpSpPr/>
          <p:nvPr/>
        </p:nvGrpSpPr>
        <p:grpSpPr>
          <a:xfrm>
            <a:off x="914400" y="3657600"/>
            <a:ext cx="2971800" cy="2574707"/>
            <a:chOff x="990600" y="3368893"/>
            <a:chExt cx="2971800" cy="2574707"/>
          </a:xfrm>
        </p:grpSpPr>
        <p:sp>
          <p:nvSpPr>
            <p:cNvPr id="14" name="Rounded Rectangle 13"/>
            <p:cNvSpPr/>
            <p:nvPr/>
          </p:nvSpPr>
          <p:spPr>
            <a:xfrm>
              <a:off x="990600" y="3368893"/>
              <a:ext cx="2971800" cy="2574707"/>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14"/>
            <p:cNvSpPr/>
            <p:nvPr/>
          </p:nvSpPr>
          <p:spPr>
            <a:xfrm>
              <a:off x="2362200" y="3810000"/>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0" name="TextBox 19"/>
            <p:cNvSpPr txBox="1"/>
            <p:nvPr/>
          </p:nvSpPr>
          <p:spPr>
            <a:xfrm>
              <a:off x="1143000" y="3733800"/>
              <a:ext cx="1280907" cy="307777"/>
            </a:xfrm>
            <a:prstGeom prst="rect">
              <a:avLst/>
            </a:prstGeom>
            <a:noFill/>
          </p:spPr>
          <p:txBody>
            <a:bodyPr wrap="none" rtlCol="0">
              <a:spAutoFit/>
            </a:bodyPr>
            <a:lstStyle/>
            <a:p>
              <a:r>
                <a:rPr lang="en-US" sz="1400" dirty="0" smtClean="0"/>
                <a:t>Item Name:</a:t>
              </a:r>
              <a:endParaRPr lang="en-US" sz="1400" dirty="0"/>
            </a:p>
          </p:txBody>
        </p:sp>
        <p:sp>
          <p:nvSpPr>
            <p:cNvPr id="21" name="Rectangle 20"/>
            <p:cNvSpPr/>
            <p:nvPr/>
          </p:nvSpPr>
          <p:spPr>
            <a:xfrm>
              <a:off x="2362200" y="4188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2" name="TextBox 21"/>
            <p:cNvSpPr txBox="1"/>
            <p:nvPr/>
          </p:nvSpPr>
          <p:spPr>
            <a:xfrm>
              <a:off x="1143000" y="4111823"/>
              <a:ext cx="644728" cy="307777"/>
            </a:xfrm>
            <a:prstGeom prst="rect">
              <a:avLst/>
            </a:prstGeom>
            <a:noFill/>
          </p:spPr>
          <p:txBody>
            <a:bodyPr wrap="none" rtlCol="0">
              <a:spAutoFit/>
            </a:bodyPr>
            <a:lstStyle/>
            <a:p>
              <a:r>
                <a:rPr lang="en-US" sz="1400" dirty="0" smtClean="0"/>
                <a:t>SKU:</a:t>
              </a:r>
              <a:endParaRPr lang="en-US" sz="1400" dirty="0"/>
            </a:p>
          </p:txBody>
        </p:sp>
        <p:sp>
          <p:nvSpPr>
            <p:cNvPr id="23" name="Rectangle 22"/>
            <p:cNvSpPr/>
            <p:nvPr/>
          </p:nvSpPr>
          <p:spPr>
            <a:xfrm>
              <a:off x="2362200" y="4569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4" name="TextBox 23"/>
            <p:cNvSpPr txBox="1"/>
            <p:nvPr/>
          </p:nvSpPr>
          <p:spPr>
            <a:xfrm>
              <a:off x="1143000" y="4492823"/>
              <a:ext cx="700833" cy="307777"/>
            </a:xfrm>
            <a:prstGeom prst="rect">
              <a:avLst/>
            </a:prstGeom>
            <a:noFill/>
          </p:spPr>
          <p:txBody>
            <a:bodyPr wrap="none" rtlCol="0">
              <a:spAutoFit/>
            </a:bodyPr>
            <a:lstStyle/>
            <a:p>
              <a:r>
                <a:rPr lang="en-US" sz="1400" dirty="0" smtClean="0"/>
                <a:t>Price:</a:t>
              </a:r>
              <a:endParaRPr lang="en-US" sz="1400" dirty="0"/>
            </a:p>
          </p:txBody>
        </p:sp>
        <p:sp>
          <p:nvSpPr>
            <p:cNvPr id="25" name="Rectangle 24"/>
            <p:cNvSpPr/>
            <p:nvPr/>
          </p:nvSpPr>
          <p:spPr>
            <a:xfrm>
              <a:off x="2362200" y="4950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6" name="TextBox 25"/>
            <p:cNvSpPr txBox="1"/>
            <p:nvPr/>
          </p:nvSpPr>
          <p:spPr>
            <a:xfrm>
              <a:off x="1143000" y="4873823"/>
              <a:ext cx="1070864" cy="307777"/>
            </a:xfrm>
            <a:prstGeom prst="rect">
              <a:avLst/>
            </a:prstGeom>
            <a:noFill/>
          </p:spPr>
          <p:txBody>
            <a:bodyPr wrap="none" rtlCol="0">
              <a:spAutoFit/>
            </a:bodyPr>
            <a:lstStyle/>
            <a:p>
              <a:r>
                <a:rPr lang="en-US" sz="1400" dirty="0" smtClean="0"/>
                <a:t>On-Hand:</a:t>
              </a:r>
              <a:endParaRPr lang="en-US" sz="1400" dirty="0"/>
            </a:p>
          </p:txBody>
        </p:sp>
        <p:sp>
          <p:nvSpPr>
            <p:cNvPr id="27" name="Rectangle 26"/>
            <p:cNvSpPr/>
            <p:nvPr/>
          </p:nvSpPr>
          <p:spPr>
            <a:xfrm>
              <a:off x="2362200" y="5331023"/>
              <a:ext cx="873642" cy="22860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a:p>
          </p:txBody>
        </p:sp>
        <p:sp>
          <p:nvSpPr>
            <p:cNvPr id="28" name="TextBox 27"/>
            <p:cNvSpPr txBox="1"/>
            <p:nvPr/>
          </p:nvSpPr>
          <p:spPr>
            <a:xfrm>
              <a:off x="1143000" y="5254823"/>
              <a:ext cx="1278891" cy="307777"/>
            </a:xfrm>
            <a:prstGeom prst="rect">
              <a:avLst/>
            </a:prstGeom>
            <a:noFill/>
          </p:spPr>
          <p:txBody>
            <a:bodyPr wrap="none" rtlCol="0">
              <a:spAutoFit/>
            </a:bodyPr>
            <a:lstStyle/>
            <a:p>
              <a:r>
                <a:rPr lang="en-US" sz="1400" dirty="0" smtClean="0"/>
                <a:t>Description:</a:t>
              </a:r>
              <a:endParaRPr lang="en-US" sz="1400" dirty="0"/>
            </a:p>
          </p:txBody>
        </p:sp>
      </p:grpSp>
      <p:sp>
        <p:nvSpPr>
          <p:cNvPr id="30" name="Content Placeholder 2"/>
          <p:cNvSpPr txBox="1">
            <a:spLocks/>
          </p:cNvSpPr>
          <p:nvPr/>
        </p:nvSpPr>
        <p:spPr>
          <a:xfrm>
            <a:off x="4514643" y="4702961"/>
            <a:ext cx="3562557" cy="63103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smtClean="0"/>
              <a:t>Inventory input forms</a:t>
            </a:r>
            <a:endParaRPr lang="en-US" dirty="0"/>
          </a:p>
        </p:txBody>
      </p:sp>
    </p:spTree>
    <p:extLst>
      <p:ext uri="{BB962C8B-B14F-4D97-AF65-F5344CB8AC3E}">
        <p14:creationId xmlns:p14="http://schemas.microsoft.com/office/powerpoint/2010/main" val="26148748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Technologies</a:t>
            </a:r>
            <a:endParaRPr lang="en-US" dirty="0"/>
          </a:p>
        </p:txBody>
      </p:sp>
      <p:sp>
        <p:nvSpPr>
          <p:cNvPr id="3" name="Content Placeholder 2"/>
          <p:cNvSpPr>
            <a:spLocks noGrp="1"/>
          </p:cNvSpPr>
          <p:nvPr>
            <p:ph idx="1"/>
          </p:nvPr>
        </p:nvSpPr>
        <p:spPr>
          <a:xfrm>
            <a:off x="685800" y="1600201"/>
            <a:ext cx="7772399" cy="4800599"/>
          </a:xfrm>
        </p:spPr>
        <p:txBody>
          <a:bodyPr>
            <a:normAutofit fontScale="92500" lnSpcReduction="20000"/>
          </a:bodyPr>
          <a:lstStyle/>
          <a:p>
            <a:r>
              <a:rPr lang="en-US" dirty="0" smtClean="0"/>
              <a:t>Java – Enterprise-level, class-based, object-oriented computer programming language</a:t>
            </a:r>
          </a:p>
          <a:p>
            <a:r>
              <a:rPr lang="en-US" dirty="0" smtClean="0"/>
              <a:t>Maven – Framework aggregator and build system</a:t>
            </a:r>
          </a:p>
          <a:p>
            <a:r>
              <a:rPr lang="en-US" dirty="0" err="1" smtClean="0"/>
              <a:t>GitHub</a:t>
            </a:r>
            <a:r>
              <a:rPr lang="en-US" dirty="0" smtClean="0"/>
              <a:t> – Hosted version control system using </a:t>
            </a:r>
            <a:r>
              <a:rPr lang="en-US" dirty="0" err="1" smtClean="0"/>
              <a:t>Git</a:t>
            </a:r>
            <a:endParaRPr lang="en-US" dirty="0" smtClean="0"/>
          </a:p>
          <a:p>
            <a:r>
              <a:rPr lang="en-US" dirty="0" smtClean="0"/>
              <a:t>Eclipse – Java IDE</a:t>
            </a:r>
          </a:p>
          <a:p>
            <a:r>
              <a:rPr lang="en-US" dirty="0" err="1" smtClean="0"/>
              <a:t>Jax</a:t>
            </a:r>
            <a:r>
              <a:rPr lang="en-US" dirty="0" smtClean="0"/>
              <a:t>-RS – Java API for web services</a:t>
            </a:r>
          </a:p>
          <a:p>
            <a:r>
              <a:rPr lang="en-US" dirty="0" smtClean="0"/>
              <a:t>JAXB – Java XML binding</a:t>
            </a:r>
          </a:p>
          <a:p>
            <a:r>
              <a:rPr lang="en-US" dirty="0" smtClean="0"/>
              <a:t>Jackson – XML to JSON and vice-versa conversion for Java</a:t>
            </a:r>
          </a:p>
          <a:p>
            <a:r>
              <a:rPr lang="en-US" dirty="0" err="1" smtClean="0"/>
              <a:t>Junit</a:t>
            </a:r>
            <a:r>
              <a:rPr lang="en-US" dirty="0" smtClean="0"/>
              <a:t> – Unit testing framework for Java</a:t>
            </a:r>
          </a:p>
          <a:p>
            <a:r>
              <a:rPr lang="en-US" dirty="0" err="1" smtClean="0"/>
              <a:t>Mockito</a:t>
            </a:r>
            <a:r>
              <a:rPr lang="en-US" dirty="0" smtClean="0"/>
              <a:t> – Mocking framework for unit testing</a:t>
            </a:r>
          </a:p>
          <a:p>
            <a:r>
              <a:rPr lang="en-US" dirty="0" smtClean="0"/>
              <a:t>Spring – Dependency injection</a:t>
            </a:r>
          </a:p>
          <a:p>
            <a:r>
              <a:rPr lang="en-US" dirty="0" err="1" smtClean="0"/>
              <a:t>PostgreSQL</a:t>
            </a:r>
            <a:r>
              <a:rPr lang="en-US" dirty="0" smtClean="0"/>
              <a:t> – Relational database</a:t>
            </a:r>
          </a:p>
          <a:p>
            <a:r>
              <a:rPr lang="en-US" dirty="0" smtClean="0"/>
              <a:t>Hibernate – Java object relational mapping</a:t>
            </a:r>
          </a:p>
          <a:p>
            <a:r>
              <a:rPr lang="en-US" dirty="0" smtClean="0"/>
              <a:t>HTML, CSS, JavaScript – Front end triumvirate</a:t>
            </a:r>
            <a:endParaRPr lang="en-US" dirty="0"/>
          </a:p>
        </p:txBody>
      </p:sp>
    </p:spTree>
    <p:extLst>
      <p:ext uri="{BB962C8B-B14F-4D97-AF65-F5344CB8AC3E}">
        <p14:creationId xmlns:p14="http://schemas.microsoft.com/office/powerpoint/2010/main" val="41954328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Dev.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913219"/>
              </p:ext>
            </p:extLst>
          </p:nvPr>
        </p:nvGraphicFramePr>
        <p:xfrm>
          <a:off x="228600" y="990600"/>
          <a:ext cx="8686800" cy="405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49331615"/>
              </p:ext>
            </p:extLst>
          </p:nvPr>
        </p:nvGraphicFramePr>
        <p:xfrm>
          <a:off x="228600" y="2819400"/>
          <a:ext cx="8686800" cy="4052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81000" y="2133600"/>
            <a:ext cx="850826" cy="307777"/>
          </a:xfrm>
          <a:prstGeom prst="rect">
            <a:avLst/>
          </a:prstGeom>
          <a:noFill/>
        </p:spPr>
        <p:txBody>
          <a:bodyPr wrap="none" rtlCol="0">
            <a:spAutoFit/>
          </a:bodyPr>
          <a:lstStyle/>
          <a:p>
            <a:r>
              <a:rPr lang="en-US" sz="1400" dirty="0" smtClean="0"/>
              <a:t>Week 1</a:t>
            </a:r>
            <a:endParaRPr lang="en-US" sz="1400" dirty="0"/>
          </a:p>
        </p:txBody>
      </p:sp>
      <p:sp>
        <p:nvSpPr>
          <p:cNvPr id="7" name="TextBox 6"/>
          <p:cNvSpPr txBox="1"/>
          <p:nvPr/>
        </p:nvSpPr>
        <p:spPr>
          <a:xfrm>
            <a:off x="1752600" y="2133600"/>
            <a:ext cx="1046493" cy="307777"/>
          </a:xfrm>
          <a:prstGeom prst="rect">
            <a:avLst/>
          </a:prstGeom>
          <a:noFill/>
        </p:spPr>
        <p:txBody>
          <a:bodyPr wrap="none" rtlCol="0">
            <a:spAutoFit/>
          </a:bodyPr>
          <a:lstStyle/>
          <a:p>
            <a:r>
              <a:rPr lang="en-US" sz="1400" dirty="0" smtClean="0"/>
              <a:t>Week 2-4</a:t>
            </a:r>
            <a:endParaRPr lang="en-US" sz="1400" dirty="0"/>
          </a:p>
        </p:txBody>
      </p:sp>
      <p:sp>
        <p:nvSpPr>
          <p:cNvPr id="8" name="TextBox 7"/>
          <p:cNvSpPr txBox="1"/>
          <p:nvPr/>
        </p:nvSpPr>
        <p:spPr>
          <a:xfrm>
            <a:off x="3906507" y="2133600"/>
            <a:ext cx="1046493" cy="307777"/>
          </a:xfrm>
          <a:prstGeom prst="rect">
            <a:avLst/>
          </a:prstGeom>
          <a:noFill/>
        </p:spPr>
        <p:txBody>
          <a:bodyPr wrap="none" rtlCol="0">
            <a:spAutoFit/>
          </a:bodyPr>
          <a:lstStyle/>
          <a:p>
            <a:r>
              <a:rPr lang="en-US" sz="1400" dirty="0" smtClean="0"/>
              <a:t>Week 5-6</a:t>
            </a:r>
            <a:endParaRPr lang="en-US" sz="1400" dirty="0"/>
          </a:p>
        </p:txBody>
      </p:sp>
      <p:sp>
        <p:nvSpPr>
          <p:cNvPr id="9" name="TextBox 8"/>
          <p:cNvSpPr txBox="1"/>
          <p:nvPr/>
        </p:nvSpPr>
        <p:spPr>
          <a:xfrm>
            <a:off x="6573507" y="2133600"/>
            <a:ext cx="1046493" cy="307777"/>
          </a:xfrm>
          <a:prstGeom prst="rect">
            <a:avLst/>
          </a:prstGeom>
          <a:noFill/>
        </p:spPr>
        <p:txBody>
          <a:bodyPr wrap="none" rtlCol="0">
            <a:spAutoFit/>
          </a:bodyPr>
          <a:lstStyle/>
          <a:p>
            <a:r>
              <a:rPr lang="en-US" sz="1400" dirty="0" smtClean="0"/>
              <a:t>Week 7-8</a:t>
            </a:r>
            <a:endParaRPr lang="en-US" sz="1400" dirty="0"/>
          </a:p>
        </p:txBody>
      </p:sp>
      <p:sp>
        <p:nvSpPr>
          <p:cNvPr id="10" name="TextBox 9"/>
          <p:cNvSpPr txBox="1"/>
          <p:nvPr/>
        </p:nvSpPr>
        <p:spPr>
          <a:xfrm>
            <a:off x="1315707" y="3959423"/>
            <a:ext cx="1160632" cy="307777"/>
          </a:xfrm>
          <a:prstGeom prst="rect">
            <a:avLst/>
          </a:prstGeom>
          <a:noFill/>
        </p:spPr>
        <p:txBody>
          <a:bodyPr wrap="none" rtlCol="0">
            <a:spAutoFit/>
          </a:bodyPr>
          <a:lstStyle/>
          <a:p>
            <a:r>
              <a:rPr lang="en-US" sz="1400" dirty="0" smtClean="0"/>
              <a:t>Week 9-12</a:t>
            </a:r>
            <a:endParaRPr lang="en-US" sz="1400" dirty="0"/>
          </a:p>
        </p:txBody>
      </p:sp>
      <p:sp>
        <p:nvSpPr>
          <p:cNvPr id="11" name="TextBox 10"/>
          <p:cNvSpPr txBox="1"/>
          <p:nvPr/>
        </p:nvSpPr>
        <p:spPr>
          <a:xfrm>
            <a:off x="4038600" y="3962400"/>
            <a:ext cx="1274771" cy="307777"/>
          </a:xfrm>
          <a:prstGeom prst="rect">
            <a:avLst/>
          </a:prstGeom>
          <a:noFill/>
        </p:spPr>
        <p:txBody>
          <a:bodyPr wrap="none" rtlCol="0">
            <a:spAutoFit/>
          </a:bodyPr>
          <a:lstStyle/>
          <a:p>
            <a:r>
              <a:rPr lang="en-US" sz="1400" dirty="0" smtClean="0"/>
              <a:t>Week 13-15</a:t>
            </a:r>
            <a:endParaRPr lang="en-US" sz="1400" dirty="0"/>
          </a:p>
        </p:txBody>
      </p:sp>
      <p:sp>
        <p:nvSpPr>
          <p:cNvPr id="12" name="TextBox 11"/>
          <p:cNvSpPr txBox="1"/>
          <p:nvPr/>
        </p:nvSpPr>
        <p:spPr>
          <a:xfrm>
            <a:off x="6535568" y="3962400"/>
            <a:ext cx="964965" cy="307777"/>
          </a:xfrm>
          <a:prstGeom prst="rect">
            <a:avLst/>
          </a:prstGeom>
          <a:noFill/>
        </p:spPr>
        <p:txBody>
          <a:bodyPr wrap="none" rtlCol="0">
            <a:spAutoFit/>
          </a:bodyPr>
          <a:lstStyle/>
          <a:p>
            <a:r>
              <a:rPr lang="en-US" sz="1400" dirty="0" smtClean="0"/>
              <a:t>Week 16</a:t>
            </a:r>
            <a:endParaRPr lang="en-US" sz="1400" dirty="0"/>
          </a:p>
        </p:txBody>
      </p:sp>
    </p:spTree>
    <p:extLst>
      <p:ext uri="{BB962C8B-B14F-4D97-AF65-F5344CB8AC3E}">
        <p14:creationId xmlns:p14="http://schemas.microsoft.com/office/powerpoint/2010/main" val="26629190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eCommerce</a:t>
            </a:r>
            <a:r>
              <a:rPr lang="en-US" dirty="0" smtClean="0"/>
              <a:t> CMS - Conclusion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eCommerce</a:t>
            </a:r>
            <a:r>
              <a:rPr lang="en-US" dirty="0" smtClean="0"/>
              <a:t> CMS platform offers a niche community an open-source service that typically requires monthly maintenance costs.</a:t>
            </a:r>
          </a:p>
          <a:p>
            <a:pPr marL="0" indent="0">
              <a:buNone/>
            </a:pPr>
            <a:r>
              <a:rPr lang="en-US" dirty="0" smtClean="0"/>
              <a:t>Developing the </a:t>
            </a:r>
            <a:r>
              <a:rPr lang="en-US" dirty="0" err="1" smtClean="0"/>
              <a:t>eCommerce</a:t>
            </a:r>
            <a:r>
              <a:rPr lang="en-US" dirty="0" smtClean="0"/>
              <a:t> CMS will requires using many of the various technologies, algorithms, and data structures that we have learned at LMU as well as explore in greater depth some technologies that we were briefly introduced to.</a:t>
            </a:r>
            <a:endParaRPr lang="en-US" dirty="0"/>
          </a:p>
        </p:txBody>
      </p:sp>
    </p:spTree>
    <p:extLst>
      <p:ext uri="{BB962C8B-B14F-4D97-AF65-F5344CB8AC3E}">
        <p14:creationId xmlns:p14="http://schemas.microsoft.com/office/powerpoint/2010/main" val="31038564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TC102455596[[fn=Spring]]</Template>
  <TotalTime>1191</TotalTime>
  <Words>541</Words>
  <Application>Microsoft Macintosh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Spring</vt:lpstr>
      <vt:lpstr>eCommerce CMS</vt:lpstr>
      <vt:lpstr>eCommerce CMS – Project Goals</vt:lpstr>
      <vt:lpstr>eCommerce CMS – Description</vt:lpstr>
      <vt:lpstr>eCommerce CMS – Operations</vt:lpstr>
      <vt:lpstr>eCommerce CMS – Use Cases</vt:lpstr>
      <vt:lpstr>eCommerce CMS – User’s POV</vt:lpstr>
      <vt:lpstr>eCommerce CMS - Technologies</vt:lpstr>
      <vt:lpstr>eCommerce CMS – Dev. Schedule</vt:lpstr>
      <vt:lpstr>eCommerce CMS - Conclusion</vt:lpstr>
      <vt:lpstr>eCommerce CMS -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Won</dc:creator>
  <cp:lastModifiedBy>Andrew Won</cp:lastModifiedBy>
  <cp:revision>37</cp:revision>
  <dcterms:created xsi:type="dcterms:W3CDTF">2013-01-21T17:23:01Z</dcterms:created>
  <dcterms:modified xsi:type="dcterms:W3CDTF">2013-03-19T13:55:50Z</dcterms:modified>
</cp:coreProperties>
</file>