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7" r:id="rId4"/>
    <p:sldId id="266" r:id="rId5"/>
    <p:sldId id="264" r:id="rId6"/>
    <p:sldId id="268" r:id="rId7"/>
    <p:sldId id="269" r:id="rId8"/>
    <p:sldId id="260" r:id="rId9"/>
    <p:sldId id="273" r:id="rId10"/>
    <p:sldId id="270" r:id="rId11"/>
    <p:sldId id="272" r:id="rId12"/>
    <p:sldId id="271" r:id="rId13"/>
    <p:sldId id="262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544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144612-3580-8D44-AA55-32F0DE04928B}" type="doc">
      <dgm:prSet loTypeId="urn:microsoft.com/office/officeart/2005/8/layout/hChevron3" loCatId="" qsTypeId="urn:microsoft.com/office/officeart/2005/8/quickstyle/simple5" qsCatId="simple" csTypeId="urn:microsoft.com/office/officeart/2005/8/colors/accent1_2" csCatId="accent1" phldr="1"/>
      <dgm:spPr/>
    </dgm:pt>
    <dgm:pt modelId="{AFFFAD65-8456-9345-B04C-894BA845A861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Arrive at dashboard</a:t>
          </a:r>
          <a:endParaRPr lang="en-US" dirty="0">
            <a:solidFill>
              <a:srgbClr val="000000"/>
            </a:solidFill>
          </a:endParaRPr>
        </a:p>
      </dgm:t>
    </dgm:pt>
    <dgm:pt modelId="{3BC9534F-2962-FE45-92D2-B023A3B819B1}" type="parTrans" cxnId="{06C5B44D-F7A5-ED46-BF29-A1F48CEDC7FC}">
      <dgm:prSet/>
      <dgm:spPr/>
      <dgm:t>
        <a:bodyPr/>
        <a:lstStyle/>
        <a:p>
          <a:endParaRPr lang="en-US"/>
        </a:p>
      </dgm:t>
    </dgm:pt>
    <dgm:pt modelId="{3790E927-C0D8-5D43-9192-A2BC102C9A08}" type="sibTrans" cxnId="{06C5B44D-F7A5-ED46-BF29-A1F48CEDC7FC}">
      <dgm:prSet/>
      <dgm:spPr/>
      <dgm:t>
        <a:bodyPr/>
        <a:lstStyle/>
        <a:p>
          <a:endParaRPr lang="en-US"/>
        </a:p>
      </dgm:t>
    </dgm:pt>
    <dgm:pt modelId="{23C8E8F5-FDE2-3C4F-9223-87C074B8F3EC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Edit services/items through a table</a:t>
          </a:r>
          <a:endParaRPr lang="en-US" dirty="0">
            <a:solidFill>
              <a:srgbClr val="000000"/>
            </a:solidFill>
          </a:endParaRPr>
        </a:p>
      </dgm:t>
    </dgm:pt>
    <dgm:pt modelId="{7B5327DF-1379-A944-A643-9D9BC3E88617}" type="parTrans" cxnId="{CE607B8E-F60D-6A47-9042-052A668ECF1A}">
      <dgm:prSet/>
      <dgm:spPr/>
      <dgm:t>
        <a:bodyPr/>
        <a:lstStyle/>
        <a:p>
          <a:endParaRPr lang="en-US"/>
        </a:p>
      </dgm:t>
    </dgm:pt>
    <dgm:pt modelId="{11C72D99-FCCD-404A-8403-2D0FCE68B771}" type="sibTrans" cxnId="{CE607B8E-F60D-6A47-9042-052A668ECF1A}">
      <dgm:prSet/>
      <dgm:spPr/>
      <dgm:t>
        <a:bodyPr/>
        <a:lstStyle/>
        <a:p>
          <a:endParaRPr lang="en-US"/>
        </a:p>
      </dgm:t>
    </dgm:pt>
    <dgm:pt modelId="{4C985542-85F0-2A4C-9BB5-8441ED1BCC1A}">
      <dgm:prSet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Add services/items through a form</a:t>
          </a:r>
          <a:endParaRPr lang="en-US" dirty="0">
            <a:solidFill>
              <a:srgbClr val="000000"/>
            </a:solidFill>
          </a:endParaRPr>
        </a:p>
      </dgm:t>
    </dgm:pt>
    <dgm:pt modelId="{AB928B5D-946D-4F44-A747-107850E02A33}" type="parTrans" cxnId="{8A59C654-5713-7541-BB67-76EB673F07FF}">
      <dgm:prSet/>
      <dgm:spPr/>
      <dgm:t>
        <a:bodyPr/>
        <a:lstStyle/>
        <a:p>
          <a:endParaRPr lang="en-US"/>
        </a:p>
      </dgm:t>
    </dgm:pt>
    <dgm:pt modelId="{BE51E443-CA59-2443-8528-793F4D37B144}" type="sibTrans" cxnId="{8A59C654-5713-7541-BB67-76EB673F07FF}">
      <dgm:prSet/>
      <dgm:spPr/>
      <dgm:t>
        <a:bodyPr/>
        <a:lstStyle/>
        <a:p>
          <a:endParaRPr lang="en-US"/>
        </a:p>
      </dgm:t>
    </dgm:pt>
    <dgm:pt modelId="{6469E386-8C35-A44C-8A0F-9A562F292E3D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Select Manage Saleable Services/Items</a:t>
          </a:r>
          <a:endParaRPr lang="en-US" dirty="0">
            <a:solidFill>
              <a:srgbClr val="000000"/>
            </a:solidFill>
          </a:endParaRPr>
        </a:p>
      </dgm:t>
    </dgm:pt>
    <dgm:pt modelId="{EE7AE744-D40F-124B-8CE1-68C2C1C9468C}" type="parTrans" cxnId="{B991EB33-40F5-7143-A6C7-CD0A63F7CD3E}">
      <dgm:prSet/>
      <dgm:spPr/>
      <dgm:t>
        <a:bodyPr/>
        <a:lstStyle/>
        <a:p>
          <a:endParaRPr lang="en-US"/>
        </a:p>
      </dgm:t>
    </dgm:pt>
    <dgm:pt modelId="{D6228E65-FA2B-524C-906D-2392352A0A5D}" type="sibTrans" cxnId="{B991EB33-40F5-7143-A6C7-CD0A63F7CD3E}">
      <dgm:prSet/>
      <dgm:spPr/>
      <dgm:t>
        <a:bodyPr/>
        <a:lstStyle/>
        <a:p>
          <a:endParaRPr lang="en-US"/>
        </a:p>
      </dgm:t>
    </dgm:pt>
    <dgm:pt modelId="{EC35E771-6A7F-184B-8BFF-3F46131191E8}">
      <dgm:prSet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Designate pages for services/items to appear on</a:t>
          </a:r>
          <a:endParaRPr lang="en-US" dirty="0">
            <a:solidFill>
              <a:srgbClr val="000000"/>
            </a:solidFill>
          </a:endParaRPr>
        </a:p>
      </dgm:t>
    </dgm:pt>
    <dgm:pt modelId="{E6A86015-FA7A-3249-9033-DC3B6333FA08}" type="parTrans" cxnId="{62A4DDAA-33D4-4A4E-AF27-42EC98CECEA5}">
      <dgm:prSet/>
      <dgm:spPr/>
      <dgm:t>
        <a:bodyPr/>
        <a:lstStyle/>
        <a:p>
          <a:endParaRPr lang="en-US"/>
        </a:p>
      </dgm:t>
    </dgm:pt>
    <dgm:pt modelId="{7CA21AE4-85B6-A64A-863F-8D39CE358908}" type="sibTrans" cxnId="{62A4DDAA-33D4-4A4E-AF27-42EC98CECEA5}">
      <dgm:prSet/>
      <dgm:spPr/>
      <dgm:t>
        <a:bodyPr/>
        <a:lstStyle/>
        <a:p>
          <a:endParaRPr lang="en-US"/>
        </a:p>
      </dgm:t>
    </dgm:pt>
    <dgm:pt modelId="{9EE774C8-361A-754E-A97D-A666F5854297}" type="pres">
      <dgm:prSet presAssocID="{40144612-3580-8D44-AA55-32F0DE04928B}" presName="Name0" presStyleCnt="0">
        <dgm:presLayoutVars>
          <dgm:dir/>
          <dgm:resizeHandles val="exact"/>
        </dgm:presLayoutVars>
      </dgm:prSet>
      <dgm:spPr/>
    </dgm:pt>
    <dgm:pt modelId="{921ED4CA-000C-B04A-8704-E3B025B55615}" type="pres">
      <dgm:prSet presAssocID="{AFFFAD65-8456-9345-B04C-894BA845A861}" presName="parTxOnly" presStyleLbl="node1" presStyleIdx="0" presStyleCnt="5" custScaleX="601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11E156-0579-2647-A044-9DB1B0675FE7}" type="pres">
      <dgm:prSet presAssocID="{3790E927-C0D8-5D43-9192-A2BC102C9A08}" presName="parSpace" presStyleCnt="0"/>
      <dgm:spPr/>
    </dgm:pt>
    <dgm:pt modelId="{50A3609D-D47A-9146-8C25-DB35D73E800B}" type="pres">
      <dgm:prSet presAssocID="{6469E386-8C35-A44C-8A0F-9A562F292E3D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D842DA-DDB3-A64B-AEAE-F4C52289C5F6}" type="pres">
      <dgm:prSet presAssocID="{D6228E65-FA2B-524C-906D-2392352A0A5D}" presName="parSpace" presStyleCnt="0"/>
      <dgm:spPr/>
    </dgm:pt>
    <dgm:pt modelId="{EB25A4BC-7CDD-F141-A25E-DB00CDFA8DC0}" type="pres">
      <dgm:prSet presAssocID="{23C8E8F5-FDE2-3C4F-9223-87C074B8F3EC}" presName="parTxOnly" presStyleLbl="node1" presStyleIdx="2" presStyleCnt="5" custScaleX="973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B34C92-69AD-4944-9ECC-AF7CD66F26D6}" type="pres">
      <dgm:prSet presAssocID="{11C72D99-FCCD-404A-8403-2D0FCE68B771}" presName="parSpace" presStyleCnt="0"/>
      <dgm:spPr/>
    </dgm:pt>
    <dgm:pt modelId="{0F2DE41F-CD61-0341-BED4-75F76FA3FB94}" type="pres">
      <dgm:prSet presAssocID="{4C985542-85F0-2A4C-9BB5-8441ED1BCC1A}" presName="parTxOnly" presStyleLbl="node1" presStyleIdx="3" presStyleCnt="5" custScaleX="896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6896CF-12CE-D046-89FD-6CEA7E4396F7}" type="pres">
      <dgm:prSet presAssocID="{BE51E443-CA59-2443-8528-793F4D37B144}" presName="parSpace" presStyleCnt="0"/>
      <dgm:spPr/>
    </dgm:pt>
    <dgm:pt modelId="{CEF3D943-4AA6-1D43-8C91-854C096B9FFA}" type="pres">
      <dgm:prSet presAssocID="{EC35E771-6A7F-184B-8BFF-3F46131191E8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607B8E-F60D-6A47-9042-052A668ECF1A}" srcId="{40144612-3580-8D44-AA55-32F0DE04928B}" destId="{23C8E8F5-FDE2-3C4F-9223-87C074B8F3EC}" srcOrd="2" destOrd="0" parTransId="{7B5327DF-1379-A944-A643-9D9BC3E88617}" sibTransId="{11C72D99-FCCD-404A-8403-2D0FCE68B771}"/>
    <dgm:cxn modelId="{B991EB33-40F5-7143-A6C7-CD0A63F7CD3E}" srcId="{40144612-3580-8D44-AA55-32F0DE04928B}" destId="{6469E386-8C35-A44C-8A0F-9A562F292E3D}" srcOrd="1" destOrd="0" parTransId="{EE7AE744-D40F-124B-8CE1-68C2C1C9468C}" sibTransId="{D6228E65-FA2B-524C-906D-2392352A0A5D}"/>
    <dgm:cxn modelId="{8A59C654-5713-7541-BB67-76EB673F07FF}" srcId="{40144612-3580-8D44-AA55-32F0DE04928B}" destId="{4C985542-85F0-2A4C-9BB5-8441ED1BCC1A}" srcOrd="3" destOrd="0" parTransId="{AB928B5D-946D-4F44-A747-107850E02A33}" sibTransId="{BE51E443-CA59-2443-8528-793F4D37B144}"/>
    <dgm:cxn modelId="{B2DE944A-1B14-7143-B0F0-A2D0E0E35BA1}" type="presOf" srcId="{6469E386-8C35-A44C-8A0F-9A562F292E3D}" destId="{50A3609D-D47A-9146-8C25-DB35D73E800B}" srcOrd="0" destOrd="0" presId="urn:microsoft.com/office/officeart/2005/8/layout/hChevron3"/>
    <dgm:cxn modelId="{754806F8-3046-4742-9B47-AF3B76ADC879}" type="presOf" srcId="{EC35E771-6A7F-184B-8BFF-3F46131191E8}" destId="{CEF3D943-4AA6-1D43-8C91-854C096B9FFA}" srcOrd="0" destOrd="0" presId="urn:microsoft.com/office/officeart/2005/8/layout/hChevron3"/>
    <dgm:cxn modelId="{E8DFE923-A066-3443-96F9-F2576A626178}" type="presOf" srcId="{4C985542-85F0-2A4C-9BB5-8441ED1BCC1A}" destId="{0F2DE41F-CD61-0341-BED4-75F76FA3FB94}" srcOrd="0" destOrd="0" presId="urn:microsoft.com/office/officeart/2005/8/layout/hChevron3"/>
    <dgm:cxn modelId="{525F7264-6913-E741-A0B4-5AC9CE23EE97}" type="presOf" srcId="{AFFFAD65-8456-9345-B04C-894BA845A861}" destId="{921ED4CA-000C-B04A-8704-E3B025B55615}" srcOrd="0" destOrd="0" presId="urn:microsoft.com/office/officeart/2005/8/layout/hChevron3"/>
    <dgm:cxn modelId="{06C5B44D-F7A5-ED46-BF29-A1F48CEDC7FC}" srcId="{40144612-3580-8D44-AA55-32F0DE04928B}" destId="{AFFFAD65-8456-9345-B04C-894BA845A861}" srcOrd="0" destOrd="0" parTransId="{3BC9534F-2962-FE45-92D2-B023A3B819B1}" sibTransId="{3790E927-C0D8-5D43-9192-A2BC102C9A08}"/>
    <dgm:cxn modelId="{62A4DDAA-33D4-4A4E-AF27-42EC98CECEA5}" srcId="{40144612-3580-8D44-AA55-32F0DE04928B}" destId="{EC35E771-6A7F-184B-8BFF-3F46131191E8}" srcOrd="4" destOrd="0" parTransId="{E6A86015-FA7A-3249-9033-DC3B6333FA08}" sibTransId="{7CA21AE4-85B6-A64A-863F-8D39CE358908}"/>
    <dgm:cxn modelId="{D9C008F9-2DE3-4C47-AAF8-F4A37D773EAC}" type="presOf" srcId="{40144612-3580-8D44-AA55-32F0DE04928B}" destId="{9EE774C8-361A-754E-A97D-A666F5854297}" srcOrd="0" destOrd="0" presId="urn:microsoft.com/office/officeart/2005/8/layout/hChevron3"/>
    <dgm:cxn modelId="{EF3509FE-5202-2842-940E-A0591C364F01}" type="presOf" srcId="{23C8E8F5-FDE2-3C4F-9223-87C074B8F3EC}" destId="{EB25A4BC-7CDD-F141-A25E-DB00CDFA8DC0}" srcOrd="0" destOrd="0" presId="urn:microsoft.com/office/officeart/2005/8/layout/hChevron3"/>
    <dgm:cxn modelId="{30EEA138-355A-9347-BACF-09A421F540EA}" type="presParOf" srcId="{9EE774C8-361A-754E-A97D-A666F5854297}" destId="{921ED4CA-000C-B04A-8704-E3B025B55615}" srcOrd="0" destOrd="0" presId="urn:microsoft.com/office/officeart/2005/8/layout/hChevron3"/>
    <dgm:cxn modelId="{BD36AF8A-DCF1-A84A-B9DE-16846A7D0E10}" type="presParOf" srcId="{9EE774C8-361A-754E-A97D-A666F5854297}" destId="{9211E156-0579-2647-A044-9DB1B0675FE7}" srcOrd="1" destOrd="0" presId="urn:microsoft.com/office/officeart/2005/8/layout/hChevron3"/>
    <dgm:cxn modelId="{69004A0D-F34F-184F-88A9-AB969FB8F8D9}" type="presParOf" srcId="{9EE774C8-361A-754E-A97D-A666F5854297}" destId="{50A3609D-D47A-9146-8C25-DB35D73E800B}" srcOrd="2" destOrd="0" presId="urn:microsoft.com/office/officeart/2005/8/layout/hChevron3"/>
    <dgm:cxn modelId="{6D7DB23B-D7D5-7740-9DEB-7969AF6FF09C}" type="presParOf" srcId="{9EE774C8-361A-754E-A97D-A666F5854297}" destId="{9BD842DA-DDB3-A64B-AEAE-F4C52289C5F6}" srcOrd="3" destOrd="0" presId="urn:microsoft.com/office/officeart/2005/8/layout/hChevron3"/>
    <dgm:cxn modelId="{25782A40-98DA-0C4F-A952-AB8AEB2DB4DB}" type="presParOf" srcId="{9EE774C8-361A-754E-A97D-A666F5854297}" destId="{EB25A4BC-7CDD-F141-A25E-DB00CDFA8DC0}" srcOrd="4" destOrd="0" presId="urn:microsoft.com/office/officeart/2005/8/layout/hChevron3"/>
    <dgm:cxn modelId="{2C56251B-3223-0D40-B41B-4AD338B4BD21}" type="presParOf" srcId="{9EE774C8-361A-754E-A97D-A666F5854297}" destId="{36B34C92-69AD-4944-9ECC-AF7CD66F26D6}" srcOrd="5" destOrd="0" presId="urn:microsoft.com/office/officeart/2005/8/layout/hChevron3"/>
    <dgm:cxn modelId="{CA7F4AEA-5C25-E54F-A32E-1EE0068042EE}" type="presParOf" srcId="{9EE774C8-361A-754E-A97D-A666F5854297}" destId="{0F2DE41F-CD61-0341-BED4-75F76FA3FB94}" srcOrd="6" destOrd="0" presId="urn:microsoft.com/office/officeart/2005/8/layout/hChevron3"/>
    <dgm:cxn modelId="{F492FE2B-1B74-B041-9F52-F14A960F7E98}" type="presParOf" srcId="{9EE774C8-361A-754E-A97D-A666F5854297}" destId="{246896CF-12CE-D046-89FD-6CEA7E4396F7}" srcOrd="7" destOrd="0" presId="urn:microsoft.com/office/officeart/2005/8/layout/hChevron3"/>
    <dgm:cxn modelId="{99008678-D89C-2140-9FAE-839E57D125B8}" type="presParOf" srcId="{9EE774C8-361A-754E-A97D-A666F5854297}" destId="{CEF3D943-4AA6-1D43-8C91-854C096B9FFA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144612-3580-8D44-AA55-32F0DE04928B}" type="doc">
      <dgm:prSet loTypeId="urn:microsoft.com/office/officeart/2005/8/layout/hChevron3" loCatId="" qsTypeId="urn:microsoft.com/office/officeart/2005/8/quickstyle/simple5" qsCatId="simple" csTypeId="urn:microsoft.com/office/officeart/2005/8/colors/accent1_2" csCatId="accent1" phldr="1"/>
      <dgm:spPr/>
    </dgm:pt>
    <dgm:pt modelId="{AFFFAD65-8456-9345-B04C-894BA845A861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Arrive at dashboard</a:t>
          </a:r>
          <a:endParaRPr lang="en-US" dirty="0">
            <a:solidFill>
              <a:srgbClr val="000000"/>
            </a:solidFill>
          </a:endParaRPr>
        </a:p>
      </dgm:t>
    </dgm:pt>
    <dgm:pt modelId="{3BC9534F-2962-FE45-92D2-B023A3B819B1}" type="parTrans" cxnId="{06C5B44D-F7A5-ED46-BF29-A1F48CEDC7FC}">
      <dgm:prSet/>
      <dgm:spPr/>
      <dgm:t>
        <a:bodyPr/>
        <a:lstStyle/>
        <a:p>
          <a:endParaRPr lang="en-US"/>
        </a:p>
      </dgm:t>
    </dgm:pt>
    <dgm:pt modelId="{3790E927-C0D8-5D43-9192-A2BC102C9A08}" type="sibTrans" cxnId="{06C5B44D-F7A5-ED46-BF29-A1F48CEDC7FC}">
      <dgm:prSet/>
      <dgm:spPr/>
      <dgm:t>
        <a:bodyPr/>
        <a:lstStyle/>
        <a:p>
          <a:endParaRPr lang="en-US"/>
        </a:p>
      </dgm:t>
    </dgm:pt>
    <dgm:pt modelId="{23C8E8F5-FDE2-3C4F-9223-87C074B8F3EC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View list of available reports/proposals</a:t>
          </a:r>
          <a:endParaRPr lang="en-US" dirty="0">
            <a:solidFill>
              <a:srgbClr val="000000"/>
            </a:solidFill>
          </a:endParaRPr>
        </a:p>
      </dgm:t>
    </dgm:pt>
    <dgm:pt modelId="{7B5327DF-1379-A944-A643-9D9BC3E88617}" type="parTrans" cxnId="{CE607B8E-F60D-6A47-9042-052A668ECF1A}">
      <dgm:prSet/>
      <dgm:spPr/>
      <dgm:t>
        <a:bodyPr/>
        <a:lstStyle/>
        <a:p>
          <a:endParaRPr lang="en-US"/>
        </a:p>
      </dgm:t>
    </dgm:pt>
    <dgm:pt modelId="{11C72D99-FCCD-404A-8403-2D0FCE68B771}" type="sibTrans" cxnId="{CE607B8E-F60D-6A47-9042-052A668ECF1A}">
      <dgm:prSet/>
      <dgm:spPr/>
      <dgm:t>
        <a:bodyPr/>
        <a:lstStyle/>
        <a:p>
          <a:endParaRPr lang="en-US"/>
        </a:p>
      </dgm:t>
    </dgm:pt>
    <dgm:pt modelId="{4C985542-85F0-2A4C-9BB5-8441ED1BCC1A}">
      <dgm:prSet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Click button to generate</a:t>
          </a:r>
          <a:endParaRPr lang="en-US" dirty="0">
            <a:solidFill>
              <a:srgbClr val="000000"/>
            </a:solidFill>
          </a:endParaRPr>
        </a:p>
      </dgm:t>
    </dgm:pt>
    <dgm:pt modelId="{AB928B5D-946D-4F44-A747-107850E02A33}" type="parTrans" cxnId="{8A59C654-5713-7541-BB67-76EB673F07FF}">
      <dgm:prSet/>
      <dgm:spPr/>
      <dgm:t>
        <a:bodyPr/>
        <a:lstStyle/>
        <a:p>
          <a:endParaRPr lang="en-US"/>
        </a:p>
      </dgm:t>
    </dgm:pt>
    <dgm:pt modelId="{BE51E443-CA59-2443-8528-793F4D37B144}" type="sibTrans" cxnId="{8A59C654-5713-7541-BB67-76EB673F07FF}">
      <dgm:prSet/>
      <dgm:spPr/>
      <dgm:t>
        <a:bodyPr/>
        <a:lstStyle/>
        <a:p>
          <a:endParaRPr lang="en-US"/>
        </a:p>
      </dgm:t>
    </dgm:pt>
    <dgm:pt modelId="{6469E386-8C35-A44C-8A0F-9A562F292E3D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Select Generate Reports / Proposals</a:t>
          </a:r>
          <a:endParaRPr lang="en-US" dirty="0">
            <a:solidFill>
              <a:srgbClr val="000000"/>
            </a:solidFill>
          </a:endParaRPr>
        </a:p>
      </dgm:t>
    </dgm:pt>
    <dgm:pt modelId="{EE7AE744-D40F-124B-8CE1-68C2C1C9468C}" type="parTrans" cxnId="{B991EB33-40F5-7143-A6C7-CD0A63F7CD3E}">
      <dgm:prSet/>
      <dgm:spPr/>
      <dgm:t>
        <a:bodyPr/>
        <a:lstStyle/>
        <a:p>
          <a:endParaRPr lang="en-US"/>
        </a:p>
      </dgm:t>
    </dgm:pt>
    <dgm:pt modelId="{D6228E65-FA2B-524C-906D-2392352A0A5D}" type="sibTrans" cxnId="{B991EB33-40F5-7143-A6C7-CD0A63F7CD3E}">
      <dgm:prSet/>
      <dgm:spPr/>
      <dgm:t>
        <a:bodyPr/>
        <a:lstStyle/>
        <a:p>
          <a:endParaRPr lang="en-US"/>
        </a:p>
      </dgm:t>
    </dgm:pt>
    <dgm:pt modelId="{27305FE5-E8D7-5E44-BB05-68863935FA9E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(Optionally) Edit template of report</a:t>
          </a:r>
          <a:endParaRPr lang="en-US" dirty="0">
            <a:solidFill>
              <a:schemeClr val="tx1"/>
            </a:solidFill>
          </a:endParaRPr>
        </a:p>
      </dgm:t>
    </dgm:pt>
    <dgm:pt modelId="{AB12F8FF-C84D-4143-AF7E-15C93D150444}" type="parTrans" cxnId="{B97109A8-A51D-3F4F-8A5C-192A08343F9C}">
      <dgm:prSet/>
      <dgm:spPr/>
      <dgm:t>
        <a:bodyPr/>
        <a:lstStyle/>
        <a:p>
          <a:endParaRPr lang="en-US"/>
        </a:p>
      </dgm:t>
    </dgm:pt>
    <dgm:pt modelId="{5EFAFF14-4083-F147-B7D2-0B013D01D04C}" type="sibTrans" cxnId="{B97109A8-A51D-3F4F-8A5C-192A08343F9C}">
      <dgm:prSet/>
      <dgm:spPr/>
      <dgm:t>
        <a:bodyPr/>
        <a:lstStyle/>
        <a:p>
          <a:endParaRPr lang="en-US"/>
        </a:p>
      </dgm:t>
    </dgm:pt>
    <dgm:pt modelId="{9EE774C8-361A-754E-A97D-A666F5854297}" type="pres">
      <dgm:prSet presAssocID="{40144612-3580-8D44-AA55-32F0DE04928B}" presName="Name0" presStyleCnt="0">
        <dgm:presLayoutVars>
          <dgm:dir/>
          <dgm:resizeHandles val="exact"/>
        </dgm:presLayoutVars>
      </dgm:prSet>
      <dgm:spPr/>
    </dgm:pt>
    <dgm:pt modelId="{921ED4CA-000C-B04A-8704-E3B025B55615}" type="pres">
      <dgm:prSet presAssocID="{AFFFAD65-8456-9345-B04C-894BA845A861}" presName="parTxOnly" presStyleLbl="node1" presStyleIdx="0" presStyleCnt="5" custScaleX="601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11E156-0579-2647-A044-9DB1B0675FE7}" type="pres">
      <dgm:prSet presAssocID="{3790E927-C0D8-5D43-9192-A2BC102C9A08}" presName="parSpace" presStyleCnt="0"/>
      <dgm:spPr/>
    </dgm:pt>
    <dgm:pt modelId="{50A3609D-D47A-9146-8C25-DB35D73E800B}" type="pres">
      <dgm:prSet presAssocID="{6469E386-8C35-A44C-8A0F-9A562F292E3D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D842DA-DDB3-A64B-AEAE-F4C52289C5F6}" type="pres">
      <dgm:prSet presAssocID="{D6228E65-FA2B-524C-906D-2392352A0A5D}" presName="parSpace" presStyleCnt="0"/>
      <dgm:spPr/>
    </dgm:pt>
    <dgm:pt modelId="{EB25A4BC-7CDD-F141-A25E-DB00CDFA8DC0}" type="pres">
      <dgm:prSet presAssocID="{23C8E8F5-FDE2-3C4F-9223-87C074B8F3EC}" presName="parTxOnly" presStyleLbl="node1" presStyleIdx="2" presStyleCnt="5" custScaleX="973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B34C92-69AD-4944-9ECC-AF7CD66F26D6}" type="pres">
      <dgm:prSet presAssocID="{11C72D99-FCCD-404A-8403-2D0FCE68B771}" presName="parSpace" presStyleCnt="0"/>
      <dgm:spPr/>
    </dgm:pt>
    <dgm:pt modelId="{93765DD7-A4E9-454B-835A-FA70C0240857}" type="pres">
      <dgm:prSet presAssocID="{27305FE5-E8D7-5E44-BB05-68863935FA9E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795DF8-90CD-E146-A07A-12560678ED66}" type="pres">
      <dgm:prSet presAssocID="{5EFAFF14-4083-F147-B7D2-0B013D01D04C}" presName="parSpace" presStyleCnt="0"/>
      <dgm:spPr/>
    </dgm:pt>
    <dgm:pt modelId="{0F2DE41F-CD61-0341-BED4-75F76FA3FB94}" type="pres">
      <dgm:prSet presAssocID="{4C985542-85F0-2A4C-9BB5-8441ED1BCC1A}" presName="parTxOnly" presStyleLbl="node1" presStyleIdx="4" presStyleCnt="5" custScaleX="896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607B8E-F60D-6A47-9042-052A668ECF1A}" srcId="{40144612-3580-8D44-AA55-32F0DE04928B}" destId="{23C8E8F5-FDE2-3C4F-9223-87C074B8F3EC}" srcOrd="2" destOrd="0" parTransId="{7B5327DF-1379-A944-A643-9D9BC3E88617}" sibTransId="{11C72D99-FCCD-404A-8403-2D0FCE68B771}"/>
    <dgm:cxn modelId="{17315D8B-A0F3-7A45-B5E2-1D4471A84277}" type="presOf" srcId="{23C8E8F5-FDE2-3C4F-9223-87C074B8F3EC}" destId="{EB25A4BC-7CDD-F141-A25E-DB00CDFA8DC0}" srcOrd="0" destOrd="0" presId="urn:microsoft.com/office/officeart/2005/8/layout/hChevron3"/>
    <dgm:cxn modelId="{6B9CE58C-6AB8-C042-9FA9-8AC8AAC978B6}" type="presOf" srcId="{40144612-3580-8D44-AA55-32F0DE04928B}" destId="{9EE774C8-361A-754E-A97D-A666F5854297}" srcOrd="0" destOrd="0" presId="urn:microsoft.com/office/officeart/2005/8/layout/hChevron3"/>
    <dgm:cxn modelId="{B991EB33-40F5-7143-A6C7-CD0A63F7CD3E}" srcId="{40144612-3580-8D44-AA55-32F0DE04928B}" destId="{6469E386-8C35-A44C-8A0F-9A562F292E3D}" srcOrd="1" destOrd="0" parTransId="{EE7AE744-D40F-124B-8CE1-68C2C1C9468C}" sibTransId="{D6228E65-FA2B-524C-906D-2392352A0A5D}"/>
    <dgm:cxn modelId="{8A59C654-5713-7541-BB67-76EB673F07FF}" srcId="{40144612-3580-8D44-AA55-32F0DE04928B}" destId="{4C985542-85F0-2A4C-9BB5-8441ED1BCC1A}" srcOrd="4" destOrd="0" parTransId="{AB928B5D-946D-4F44-A747-107850E02A33}" sibTransId="{BE51E443-CA59-2443-8528-793F4D37B144}"/>
    <dgm:cxn modelId="{7A586D06-F2EB-6E4A-A947-53E3173F4076}" type="presOf" srcId="{27305FE5-E8D7-5E44-BB05-68863935FA9E}" destId="{93765DD7-A4E9-454B-835A-FA70C0240857}" srcOrd="0" destOrd="0" presId="urn:microsoft.com/office/officeart/2005/8/layout/hChevron3"/>
    <dgm:cxn modelId="{C070FE1E-37B8-9249-950F-C9E940B9649E}" type="presOf" srcId="{AFFFAD65-8456-9345-B04C-894BA845A861}" destId="{921ED4CA-000C-B04A-8704-E3B025B55615}" srcOrd="0" destOrd="0" presId="urn:microsoft.com/office/officeart/2005/8/layout/hChevron3"/>
    <dgm:cxn modelId="{B97109A8-A51D-3F4F-8A5C-192A08343F9C}" srcId="{40144612-3580-8D44-AA55-32F0DE04928B}" destId="{27305FE5-E8D7-5E44-BB05-68863935FA9E}" srcOrd="3" destOrd="0" parTransId="{AB12F8FF-C84D-4143-AF7E-15C93D150444}" sibTransId="{5EFAFF14-4083-F147-B7D2-0B013D01D04C}"/>
    <dgm:cxn modelId="{06C5B44D-F7A5-ED46-BF29-A1F48CEDC7FC}" srcId="{40144612-3580-8D44-AA55-32F0DE04928B}" destId="{AFFFAD65-8456-9345-B04C-894BA845A861}" srcOrd="0" destOrd="0" parTransId="{3BC9534F-2962-FE45-92D2-B023A3B819B1}" sibTransId="{3790E927-C0D8-5D43-9192-A2BC102C9A08}"/>
    <dgm:cxn modelId="{63E92F44-10FD-234F-A879-74BBEC5F1ADB}" type="presOf" srcId="{6469E386-8C35-A44C-8A0F-9A562F292E3D}" destId="{50A3609D-D47A-9146-8C25-DB35D73E800B}" srcOrd="0" destOrd="0" presId="urn:microsoft.com/office/officeart/2005/8/layout/hChevron3"/>
    <dgm:cxn modelId="{2A4D86CA-FE4F-AE47-947F-13B6F175BAFF}" type="presOf" srcId="{4C985542-85F0-2A4C-9BB5-8441ED1BCC1A}" destId="{0F2DE41F-CD61-0341-BED4-75F76FA3FB94}" srcOrd="0" destOrd="0" presId="urn:microsoft.com/office/officeart/2005/8/layout/hChevron3"/>
    <dgm:cxn modelId="{F9EF5719-8776-454B-8699-2C32A5C964E1}" type="presParOf" srcId="{9EE774C8-361A-754E-A97D-A666F5854297}" destId="{921ED4CA-000C-B04A-8704-E3B025B55615}" srcOrd="0" destOrd="0" presId="urn:microsoft.com/office/officeart/2005/8/layout/hChevron3"/>
    <dgm:cxn modelId="{AFBE4026-4434-984F-98D9-A657D3E7D198}" type="presParOf" srcId="{9EE774C8-361A-754E-A97D-A666F5854297}" destId="{9211E156-0579-2647-A044-9DB1B0675FE7}" srcOrd="1" destOrd="0" presId="urn:microsoft.com/office/officeart/2005/8/layout/hChevron3"/>
    <dgm:cxn modelId="{41EB03A5-5145-A04E-A4F9-06836891F7BF}" type="presParOf" srcId="{9EE774C8-361A-754E-A97D-A666F5854297}" destId="{50A3609D-D47A-9146-8C25-DB35D73E800B}" srcOrd="2" destOrd="0" presId="urn:microsoft.com/office/officeart/2005/8/layout/hChevron3"/>
    <dgm:cxn modelId="{4463B828-DDA1-3447-A9BC-75C48E3665B9}" type="presParOf" srcId="{9EE774C8-361A-754E-A97D-A666F5854297}" destId="{9BD842DA-DDB3-A64B-AEAE-F4C52289C5F6}" srcOrd="3" destOrd="0" presId="urn:microsoft.com/office/officeart/2005/8/layout/hChevron3"/>
    <dgm:cxn modelId="{D4268784-9393-D347-8223-78CF5DA5759C}" type="presParOf" srcId="{9EE774C8-361A-754E-A97D-A666F5854297}" destId="{EB25A4BC-7CDD-F141-A25E-DB00CDFA8DC0}" srcOrd="4" destOrd="0" presId="urn:microsoft.com/office/officeart/2005/8/layout/hChevron3"/>
    <dgm:cxn modelId="{402ECA92-4310-0D44-9A57-1140E61900A2}" type="presParOf" srcId="{9EE774C8-361A-754E-A97D-A666F5854297}" destId="{36B34C92-69AD-4944-9ECC-AF7CD66F26D6}" srcOrd="5" destOrd="0" presId="urn:microsoft.com/office/officeart/2005/8/layout/hChevron3"/>
    <dgm:cxn modelId="{1490D047-DB9A-8C4D-9F8D-CDFAD28186B9}" type="presParOf" srcId="{9EE774C8-361A-754E-A97D-A666F5854297}" destId="{93765DD7-A4E9-454B-835A-FA70C0240857}" srcOrd="6" destOrd="0" presId="urn:microsoft.com/office/officeart/2005/8/layout/hChevron3"/>
    <dgm:cxn modelId="{1C823724-FD72-E44B-9C22-A79251478F9D}" type="presParOf" srcId="{9EE774C8-361A-754E-A97D-A666F5854297}" destId="{91795DF8-90CD-E146-A07A-12560678ED66}" srcOrd="7" destOrd="0" presId="urn:microsoft.com/office/officeart/2005/8/layout/hChevron3"/>
    <dgm:cxn modelId="{4530CA69-8C82-2A4B-A038-E9A93ADD6DA8}" type="presParOf" srcId="{9EE774C8-361A-754E-A97D-A666F5854297}" destId="{0F2DE41F-CD61-0341-BED4-75F76FA3FB9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144612-3580-8D44-AA55-32F0DE04928B}" type="doc">
      <dgm:prSet loTypeId="urn:microsoft.com/office/officeart/2005/8/layout/hChevron3" loCatId="" qsTypeId="urn:microsoft.com/office/officeart/2005/8/quickstyle/simple5" qsCatId="simple" csTypeId="urn:microsoft.com/office/officeart/2005/8/colors/accent1_2" csCatId="accent1" phldr="1"/>
      <dgm:spPr/>
    </dgm:pt>
    <dgm:pt modelId="{AFFFAD65-8456-9345-B04C-894BA845A861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Arrive at dashboard</a:t>
          </a:r>
          <a:endParaRPr lang="en-US" dirty="0">
            <a:solidFill>
              <a:srgbClr val="000000"/>
            </a:solidFill>
          </a:endParaRPr>
        </a:p>
      </dgm:t>
    </dgm:pt>
    <dgm:pt modelId="{3BC9534F-2962-FE45-92D2-B023A3B819B1}" type="parTrans" cxnId="{06C5B44D-F7A5-ED46-BF29-A1F48CEDC7FC}">
      <dgm:prSet/>
      <dgm:spPr/>
      <dgm:t>
        <a:bodyPr/>
        <a:lstStyle/>
        <a:p>
          <a:endParaRPr lang="en-US"/>
        </a:p>
      </dgm:t>
    </dgm:pt>
    <dgm:pt modelId="{3790E927-C0D8-5D43-9192-A2BC102C9A08}" type="sibTrans" cxnId="{06C5B44D-F7A5-ED46-BF29-A1F48CEDC7FC}">
      <dgm:prSet/>
      <dgm:spPr/>
      <dgm:t>
        <a:bodyPr/>
        <a:lstStyle/>
        <a:p>
          <a:endParaRPr lang="en-US"/>
        </a:p>
      </dgm:t>
    </dgm:pt>
    <dgm:pt modelId="{23C8E8F5-FDE2-3C4F-9223-87C074B8F3EC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View list of Customer Front-End Pages and Templates</a:t>
          </a:r>
          <a:endParaRPr lang="en-US" dirty="0">
            <a:solidFill>
              <a:srgbClr val="000000"/>
            </a:solidFill>
          </a:endParaRPr>
        </a:p>
      </dgm:t>
    </dgm:pt>
    <dgm:pt modelId="{7B5327DF-1379-A944-A643-9D9BC3E88617}" type="parTrans" cxnId="{CE607B8E-F60D-6A47-9042-052A668ECF1A}">
      <dgm:prSet/>
      <dgm:spPr/>
      <dgm:t>
        <a:bodyPr/>
        <a:lstStyle/>
        <a:p>
          <a:endParaRPr lang="en-US"/>
        </a:p>
      </dgm:t>
    </dgm:pt>
    <dgm:pt modelId="{11C72D99-FCCD-404A-8403-2D0FCE68B771}" type="sibTrans" cxnId="{CE607B8E-F60D-6A47-9042-052A668ECF1A}">
      <dgm:prSet/>
      <dgm:spPr/>
      <dgm:t>
        <a:bodyPr/>
        <a:lstStyle/>
        <a:p>
          <a:endParaRPr lang="en-US"/>
        </a:p>
      </dgm:t>
    </dgm:pt>
    <dgm:pt modelId="{4C985542-85F0-2A4C-9BB5-8441ED1BCC1A}">
      <dgm:prSet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(Optionally) Edit Customer Front-End page/template by WYSIWYG Editor</a:t>
          </a:r>
          <a:endParaRPr lang="en-US" dirty="0">
            <a:solidFill>
              <a:srgbClr val="000000"/>
            </a:solidFill>
          </a:endParaRPr>
        </a:p>
      </dgm:t>
    </dgm:pt>
    <dgm:pt modelId="{AB928B5D-946D-4F44-A747-107850E02A33}" type="parTrans" cxnId="{8A59C654-5713-7541-BB67-76EB673F07FF}">
      <dgm:prSet/>
      <dgm:spPr/>
      <dgm:t>
        <a:bodyPr/>
        <a:lstStyle/>
        <a:p>
          <a:endParaRPr lang="en-US"/>
        </a:p>
      </dgm:t>
    </dgm:pt>
    <dgm:pt modelId="{BE51E443-CA59-2443-8528-793F4D37B144}" type="sibTrans" cxnId="{8A59C654-5713-7541-BB67-76EB673F07FF}">
      <dgm:prSet/>
      <dgm:spPr/>
      <dgm:t>
        <a:bodyPr/>
        <a:lstStyle/>
        <a:p>
          <a:endParaRPr lang="en-US"/>
        </a:p>
      </dgm:t>
    </dgm:pt>
    <dgm:pt modelId="{6469E386-8C35-A44C-8A0F-9A562F292E3D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Select Edit the Customer Front-End</a:t>
          </a:r>
          <a:endParaRPr lang="en-US" dirty="0">
            <a:solidFill>
              <a:srgbClr val="000000"/>
            </a:solidFill>
          </a:endParaRPr>
        </a:p>
      </dgm:t>
    </dgm:pt>
    <dgm:pt modelId="{EE7AE744-D40F-124B-8CE1-68C2C1C9468C}" type="parTrans" cxnId="{B991EB33-40F5-7143-A6C7-CD0A63F7CD3E}">
      <dgm:prSet/>
      <dgm:spPr/>
      <dgm:t>
        <a:bodyPr/>
        <a:lstStyle/>
        <a:p>
          <a:endParaRPr lang="en-US"/>
        </a:p>
      </dgm:t>
    </dgm:pt>
    <dgm:pt modelId="{D6228E65-FA2B-524C-906D-2392352A0A5D}" type="sibTrans" cxnId="{B991EB33-40F5-7143-A6C7-CD0A63F7CD3E}">
      <dgm:prSet/>
      <dgm:spPr/>
      <dgm:t>
        <a:bodyPr/>
        <a:lstStyle/>
        <a:p>
          <a:endParaRPr lang="en-US"/>
        </a:p>
      </dgm:t>
    </dgm:pt>
    <dgm:pt modelId="{27305FE5-E8D7-5E44-BB05-68863935FA9E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(Optionally) Edit Customer Front-End page/template properties by a text editor</a:t>
          </a:r>
          <a:endParaRPr lang="en-US" dirty="0">
            <a:solidFill>
              <a:schemeClr val="tx1"/>
            </a:solidFill>
          </a:endParaRPr>
        </a:p>
      </dgm:t>
    </dgm:pt>
    <dgm:pt modelId="{AB12F8FF-C84D-4143-AF7E-15C93D150444}" type="parTrans" cxnId="{B97109A8-A51D-3F4F-8A5C-192A08343F9C}">
      <dgm:prSet/>
      <dgm:spPr/>
      <dgm:t>
        <a:bodyPr/>
        <a:lstStyle/>
        <a:p>
          <a:endParaRPr lang="en-US"/>
        </a:p>
      </dgm:t>
    </dgm:pt>
    <dgm:pt modelId="{5EFAFF14-4083-F147-B7D2-0B013D01D04C}" type="sibTrans" cxnId="{B97109A8-A51D-3F4F-8A5C-192A08343F9C}">
      <dgm:prSet/>
      <dgm:spPr/>
      <dgm:t>
        <a:bodyPr/>
        <a:lstStyle/>
        <a:p>
          <a:endParaRPr lang="en-US"/>
        </a:p>
      </dgm:t>
    </dgm:pt>
    <dgm:pt modelId="{9EE774C8-361A-754E-A97D-A666F5854297}" type="pres">
      <dgm:prSet presAssocID="{40144612-3580-8D44-AA55-32F0DE04928B}" presName="Name0" presStyleCnt="0">
        <dgm:presLayoutVars>
          <dgm:dir/>
          <dgm:resizeHandles val="exact"/>
        </dgm:presLayoutVars>
      </dgm:prSet>
      <dgm:spPr/>
    </dgm:pt>
    <dgm:pt modelId="{921ED4CA-000C-B04A-8704-E3B025B55615}" type="pres">
      <dgm:prSet presAssocID="{AFFFAD65-8456-9345-B04C-894BA845A861}" presName="parTxOnly" presStyleLbl="node1" presStyleIdx="0" presStyleCnt="5" custScaleX="458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11E156-0579-2647-A044-9DB1B0675FE7}" type="pres">
      <dgm:prSet presAssocID="{3790E927-C0D8-5D43-9192-A2BC102C9A08}" presName="parSpace" presStyleCnt="0"/>
      <dgm:spPr/>
    </dgm:pt>
    <dgm:pt modelId="{50A3609D-D47A-9146-8C25-DB35D73E800B}" type="pres">
      <dgm:prSet presAssocID="{6469E386-8C35-A44C-8A0F-9A562F292E3D}" presName="parTxOnly" presStyleLbl="node1" presStyleIdx="1" presStyleCnt="5" custScaleX="774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D842DA-DDB3-A64B-AEAE-F4C52289C5F6}" type="pres">
      <dgm:prSet presAssocID="{D6228E65-FA2B-524C-906D-2392352A0A5D}" presName="parSpace" presStyleCnt="0"/>
      <dgm:spPr/>
    </dgm:pt>
    <dgm:pt modelId="{EB25A4BC-7CDD-F141-A25E-DB00CDFA8DC0}" type="pres">
      <dgm:prSet presAssocID="{23C8E8F5-FDE2-3C4F-9223-87C074B8F3EC}" presName="parTxOnly" presStyleLbl="node1" presStyleIdx="2" presStyleCnt="5" custScaleX="944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B34C92-69AD-4944-9ECC-AF7CD66F26D6}" type="pres">
      <dgm:prSet presAssocID="{11C72D99-FCCD-404A-8403-2D0FCE68B771}" presName="parSpace" presStyleCnt="0"/>
      <dgm:spPr/>
    </dgm:pt>
    <dgm:pt modelId="{93765DD7-A4E9-454B-835A-FA70C0240857}" type="pres">
      <dgm:prSet presAssocID="{27305FE5-E8D7-5E44-BB05-68863935FA9E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795DF8-90CD-E146-A07A-12560678ED66}" type="pres">
      <dgm:prSet presAssocID="{5EFAFF14-4083-F147-B7D2-0B013D01D04C}" presName="parSpace" presStyleCnt="0"/>
      <dgm:spPr/>
    </dgm:pt>
    <dgm:pt modelId="{0F2DE41F-CD61-0341-BED4-75F76FA3FB94}" type="pres">
      <dgm:prSet presAssocID="{4C985542-85F0-2A4C-9BB5-8441ED1BCC1A}" presName="parTxOnly" presStyleLbl="node1" presStyleIdx="4" presStyleCnt="5" custScaleX="896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607B8E-F60D-6A47-9042-052A668ECF1A}" srcId="{40144612-3580-8D44-AA55-32F0DE04928B}" destId="{23C8E8F5-FDE2-3C4F-9223-87C074B8F3EC}" srcOrd="2" destOrd="0" parTransId="{7B5327DF-1379-A944-A643-9D9BC3E88617}" sibTransId="{11C72D99-FCCD-404A-8403-2D0FCE68B771}"/>
    <dgm:cxn modelId="{B991EB33-40F5-7143-A6C7-CD0A63F7CD3E}" srcId="{40144612-3580-8D44-AA55-32F0DE04928B}" destId="{6469E386-8C35-A44C-8A0F-9A562F292E3D}" srcOrd="1" destOrd="0" parTransId="{EE7AE744-D40F-124B-8CE1-68C2C1C9468C}" sibTransId="{D6228E65-FA2B-524C-906D-2392352A0A5D}"/>
    <dgm:cxn modelId="{8A59C654-5713-7541-BB67-76EB673F07FF}" srcId="{40144612-3580-8D44-AA55-32F0DE04928B}" destId="{4C985542-85F0-2A4C-9BB5-8441ED1BCC1A}" srcOrd="4" destOrd="0" parTransId="{AB928B5D-946D-4F44-A747-107850E02A33}" sibTransId="{BE51E443-CA59-2443-8528-793F4D37B144}"/>
    <dgm:cxn modelId="{7B1F8649-00FA-FA4D-8C04-5BF161DBAE56}" type="presOf" srcId="{23C8E8F5-FDE2-3C4F-9223-87C074B8F3EC}" destId="{EB25A4BC-7CDD-F141-A25E-DB00CDFA8DC0}" srcOrd="0" destOrd="0" presId="urn:microsoft.com/office/officeart/2005/8/layout/hChevron3"/>
    <dgm:cxn modelId="{A820B739-86D1-2340-9B03-D043D3208EBA}" type="presOf" srcId="{AFFFAD65-8456-9345-B04C-894BA845A861}" destId="{921ED4CA-000C-B04A-8704-E3B025B55615}" srcOrd="0" destOrd="0" presId="urn:microsoft.com/office/officeart/2005/8/layout/hChevron3"/>
    <dgm:cxn modelId="{B97109A8-A51D-3F4F-8A5C-192A08343F9C}" srcId="{40144612-3580-8D44-AA55-32F0DE04928B}" destId="{27305FE5-E8D7-5E44-BB05-68863935FA9E}" srcOrd="3" destOrd="0" parTransId="{AB12F8FF-C84D-4143-AF7E-15C93D150444}" sibTransId="{5EFAFF14-4083-F147-B7D2-0B013D01D04C}"/>
    <dgm:cxn modelId="{F2934E44-7A54-8C41-A7A8-EA5356A8C9B0}" type="presOf" srcId="{4C985542-85F0-2A4C-9BB5-8441ED1BCC1A}" destId="{0F2DE41F-CD61-0341-BED4-75F76FA3FB94}" srcOrd="0" destOrd="0" presId="urn:microsoft.com/office/officeart/2005/8/layout/hChevron3"/>
    <dgm:cxn modelId="{06C5B44D-F7A5-ED46-BF29-A1F48CEDC7FC}" srcId="{40144612-3580-8D44-AA55-32F0DE04928B}" destId="{AFFFAD65-8456-9345-B04C-894BA845A861}" srcOrd="0" destOrd="0" parTransId="{3BC9534F-2962-FE45-92D2-B023A3B819B1}" sibTransId="{3790E927-C0D8-5D43-9192-A2BC102C9A08}"/>
    <dgm:cxn modelId="{11180E38-6E38-B14D-B14D-9B6E3EAF6BC4}" type="presOf" srcId="{6469E386-8C35-A44C-8A0F-9A562F292E3D}" destId="{50A3609D-D47A-9146-8C25-DB35D73E800B}" srcOrd="0" destOrd="0" presId="urn:microsoft.com/office/officeart/2005/8/layout/hChevron3"/>
    <dgm:cxn modelId="{E8543E2B-EEE6-6841-8104-F8C761F4F14B}" type="presOf" srcId="{40144612-3580-8D44-AA55-32F0DE04928B}" destId="{9EE774C8-361A-754E-A97D-A666F5854297}" srcOrd="0" destOrd="0" presId="urn:microsoft.com/office/officeart/2005/8/layout/hChevron3"/>
    <dgm:cxn modelId="{BF86EF5C-6D82-6841-87F2-B8FD39D92802}" type="presOf" srcId="{27305FE5-E8D7-5E44-BB05-68863935FA9E}" destId="{93765DD7-A4E9-454B-835A-FA70C0240857}" srcOrd="0" destOrd="0" presId="urn:microsoft.com/office/officeart/2005/8/layout/hChevron3"/>
    <dgm:cxn modelId="{4AF8ACE2-6F4C-F548-BDE0-8549B922F934}" type="presParOf" srcId="{9EE774C8-361A-754E-A97D-A666F5854297}" destId="{921ED4CA-000C-B04A-8704-E3B025B55615}" srcOrd="0" destOrd="0" presId="urn:microsoft.com/office/officeart/2005/8/layout/hChevron3"/>
    <dgm:cxn modelId="{93B8A76C-0870-484F-BA16-AE86E8EB9C22}" type="presParOf" srcId="{9EE774C8-361A-754E-A97D-A666F5854297}" destId="{9211E156-0579-2647-A044-9DB1B0675FE7}" srcOrd="1" destOrd="0" presId="urn:microsoft.com/office/officeart/2005/8/layout/hChevron3"/>
    <dgm:cxn modelId="{EE19CE9E-02E1-B94D-A639-25DDCD7A651D}" type="presParOf" srcId="{9EE774C8-361A-754E-A97D-A666F5854297}" destId="{50A3609D-D47A-9146-8C25-DB35D73E800B}" srcOrd="2" destOrd="0" presId="urn:microsoft.com/office/officeart/2005/8/layout/hChevron3"/>
    <dgm:cxn modelId="{83E90FFB-ED96-9648-BBE2-2EB5D9D11F3F}" type="presParOf" srcId="{9EE774C8-361A-754E-A97D-A666F5854297}" destId="{9BD842DA-DDB3-A64B-AEAE-F4C52289C5F6}" srcOrd="3" destOrd="0" presId="urn:microsoft.com/office/officeart/2005/8/layout/hChevron3"/>
    <dgm:cxn modelId="{569702CB-7B16-E547-AC1E-3EEB2E92F797}" type="presParOf" srcId="{9EE774C8-361A-754E-A97D-A666F5854297}" destId="{EB25A4BC-7CDD-F141-A25E-DB00CDFA8DC0}" srcOrd="4" destOrd="0" presId="urn:microsoft.com/office/officeart/2005/8/layout/hChevron3"/>
    <dgm:cxn modelId="{6F01892E-9D89-824C-84F8-3CC28EF467F5}" type="presParOf" srcId="{9EE774C8-361A-754E-A97D-A666F5854297}" destId="{36B34C92-69AD-4944-9ECC-AF7CD66F26D6}" srcOrd="5" destOrd="0" presId="urn:microsoft.com/office/officeart/2005/8/layout/hChevron3"/>
    <dgm:cxn modelId="{6D93D168-A7CC-024E-B3B5-0950548105F3}" type="presParOf" srcId="{9EE774C8-361A-754E-A97D-A666F5854297}" destId="{93765DD7-A4E9-454B-835A-FA70C0240857}" srcOrd="6" destOrd="0" presId="urn:microsoft.com/office/officeart/2005/8/layout/hChevron3"/>
    <dgm:cxn modelId="{E7678286-77B1-D541-836A-E1C7E66130CA}" type="presParOf" srcId="{9EE774C8-361A-754E-A97D-A666F5854297}" destId="{91795DF8-90CD-E146-A07A-12560678ED66}" srcOrd="7" destOrd="0" presId="urn:microsoft.com/office/officeart/2005/8/layout/hChevron3"/>
    <dgm:cxn modelId="{371D249B-D375-6247-A4EA-6409FF50FEAE}" type="presParOf" srcId="{9EE774C8-361A-754E-A97D-A666F5854297}" destId="{0F2DE41F-CD61-0341-BED4-75F76FA3FB9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144612-3580-8D44-AA55-32F0DE04928B}" type="doc">
      <dgm:prSet loTypeId="urn:microsoft.com/office/officeart/2005/8/layout/hChevron3" loCatId="" qsTypeId="urn:microsoft.com/office/officeart/2005/8/quickstyle/simple5" qsCatId="simple" csTypeId="urn:microsoft.com/office/officeart/2005/8/colors/accent1_2" csCatId="accent1" phldr="1"/>
      <dgm:spPr/>
    </dgm:pt>
    <dgm:pt modelId="{AFFFAD65-8456-9345-B04C-894BA845A861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Front-End Development</a:t>
          </a:r>
          <a:endParaRPr lang="en-US" dirty="0">
            <a:solidFill>
              <a:srgbClr val="000000"/>
            </a:solidFill>
          </a:endParaRPr>
        </a:p>
      </dgm:t>
    </dgm:pt>
    <dgm:pt modelId="{3BC9534F-2962-FE45-92D2-B023A3B819B1}" type="parTrans" cxnId="{06C5B44D-F7A5-ED46-BF29-A1F48CEDC7FC}">
      <dgm:prSet/>
      <dgm:spPr/>
      <dgm:t>
        <a:bodyPr/>
        <a:lstStyle/>
        <a:p>
          <a:endParaRPr lang="en-US"/>
        </a:p>
      </dgm:t>
    </dgm:pt>
    <dgm:pt modelId="{3790E927-C0D8-5D43-9192-A2BC102C9A08}" type="sibTrans" cxnId="{06C5B44D-F7A5-ED46-BF29-A1F48CEDC7FC}">
      <dgm:prSet/>
      <dgm:spPr/>
      <dgm:t>
        <a:bodyPr/>
        <a:lstStyle/>
        <a:p>
          <a:endParaRPr lang="en-US"/>
        </a:p>
      </dgm:t>
    </dgm:pt>
    <dgm:pt modelId="{23C8E8F5-FDE2-3C4F-9223-87C074B8F3EC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Front-End Development</a:t>
          </a:r>
          <a:endParaRPr lang="en-US" dirty="0">
            <a:solidFill>
              <a:srgbClr val="000000"/>
            </a:solidFill>
          </a:endParaRPr>
        </a:p>
      </dgm:t>
    </dgm:pt>
    <dgm:pt modelId="{7B5327DF-1379-A944-A643-9D9BC3E88617}" type="parTrans" cxnId="{CE607B8E-F60D-6A47-9042-052A668ECF1A}">
      <dgm:prSet/>
      <dgm:spPr/>
      <dgm:t>
        <a:bodyPr/>
        <a:lstStyle/>
        <a:p>
          <a:endParaRPr lang="en-US"/>
        </a:p>
      </dgm:t>
    </dgm:pt>
    <dgm:pt modelId="{11C72D99-FCCD-404A-8403-2D0FCE68B771}" type="sibTrans" cxnId="{CE607B8E-F60D-6A47-9042-052A668ECF1A}">
      <dgm:prSet/>
      <dgm:spPr/>
      <dgm:t>
        <a:bodyPr/>
        <a:lstStyle/>
        <a:p>
          <a:endParaRPr lang="en-US"/>
        </a:p>
      </dgm:t>
    </dgm:pt>
    <dgm:pt modelId="{4C985542-85F0-2A4C-9BB5-8441ED1BCC1A}">
      <dgm:prSet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Integration Testing</a:t>
          </a:r>
          <a:endParaRPr lang="en-US" dirty="0">
            <a:solidFill>
              <a:srgbClr val="000000"/>
            </a:solidFill>
          </a:endParaRPr>
        </a:p>
      </dgm:t>
    </dgm:pt>
    <dgm:pt modelId="{AB928B5D-946D-4F44-A747-107850E02A33}" type="parTrans" cxnId="{8A59C654-5713-7541-BB67-76EB673F07FF}">
      <dgm:prSet/>
      <dgm:spPr/>
      <dgm:t>
        <a:bodyPr/>
        <a:lstStyle/>
        <a:p>
          <a:endParaRPr lang="en-US"/>
        </a:p>
      </dgm:t>
    </dgm:pt>
    <dgm:pt modelId="{BE51E443-CA59-2443-8528-793F4D37B144}" type="sibTrans" cxnId="{8A59C654-5713-7541-BB67-76EB673F07FF}">
      <dgm:prSet/>
      <dgm:spPr/>
      <dgm:t>
        <a:bodyPr/>
        <a:lstStyle/>
        <a:p>
          <a:endParaRPr lang="en-US"/>
        </a:p>
      </dgm:t>
    </dgm:pt>
    <dgm:pt modelId="{9EE774C8-361A-754E-A97D-A666F5854297}" type="pres">
      <dgm:prSet presAssocID="{40144612-3580-8D44-AA55-32F0DE04928B}" presName="Name0" presStyleCnt="0">
        <dgm:presLayoutVars>
          <dgm:dir/>
          <dgm:resizeHandles val="exact"/>
        </dgm:presLayoutVars>
      </dgm:prSet>
      <dgm:spPr/>
    </dgm:pt>
    <dgm:pt modelId="{921ED4CA-000C-B04A-8704-E3B025B55615}" type="pres">
      <dgm:prSet presAssocID="{AFFFAD65-8456-9345-B04C-894BA845A861}" presName="parTxOnly" presStyleLbl="node1" presStyleIdx="0" presStyleCnt="3" custScaleX="930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11E156-0579-2647-A044-9DB1B0675FE7}" type="pres">
      <dgm:prSet presAssocID="{3790E927-C0D8-5D43-9192-A2BC102C9A08}" presName="parSpace" presStyleCnt="0"/>
      <dgm:spPr/>
    </dgm:pt>
    <dgm:pt modelId="{EB25A4BC-7CDD-F141-A25E-DB00CDFA8DC0}" type="pres">
      <dgm:prSet presAssocID="{23C8E8F5-FDE2-3C4F-9223-87C074B8F3EC}" presName="parTxOnly" presStyleLbl="node1" presStyleIdx="1" presStyleCnt="3" custScaleX="1019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B34C92-69AD-4944-9ECC-AF7CD66F26D6}" type="pres">
      <dgm:prSet presAssocID="{11C72D99-FCCD-404A-8403-2D0FCE68B771}" presName="parSpace" presStyleCnt="0"/>
      <dgm:spPr/>
    </dgm:pt>
    <dgm:pt modelId="{0F2DE41F-CD61-0341-BED4-75F76FA3FB94}" type="pres">
      <dgm:prSet presAssocID="{4C985542-85F0-2A4C-9BB5-8441ED1BCC1A}" presName="parTxOnly" presStyleLbl="node1" presStyleIdx="2" presStyleCnt="3" custScaleX="1168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53EEC2-8E26-264C-ACE5-89A7E2C71499}" type="presOf" srcId="{23C8E8F5-FDE2-3C4F-9223-87C074B8F3EC}" destId="{EB25A4BC-7CDD-F141-A25E-DB00CDFA8DC0}" srcOrd="0" destOrd="0" presId="urn:microsoft.com/office/officeart/2005/8/layout/hChevron3"/>
    <dgm:cxn modelId="{3783E4C8-1259-7F41-9800-78456C4F89CB}" type="presOf" srcId="{40144612-3580-8D44-AA55-32F0DE04928B}" destId="{9EE774C8-361A-754E-A97D-A666F5854297}" srcOrd="0" destOrd="0" presId="urn:microsoft.com/office/officeart/2005/8/layout/hChevron3"/>
    <dgm:cxn modelId="{CE607B8E-F60D-6A47-9042-052A668ECF1A}" srcId="{40144612-3580-8D44-AA55-32F0DE04928B}" destId="{23C8E8F5-FDE2-3C4F-9223-87C074B8F3EC}" srcOrd="1" destOrd="0" parTransId="{7B5327DF-1379-A944-A643-9D9BC3E88617}" sibTransId="{11C72D99-FCCD-404A-8403-2D0FCE68B771}"/>
    <dgm:cxn modelId="{06C5B44D-F7A5-ED46-BF29-A1F48CEDC7FC}" srcId="{40144612-3580-8D44-AA55-32F0DE04928B}" destId="{AFFFAD65-8456-9345-B04C-894BA845A861}" srcOrd="0" destOrd="0" parTransId="{3BC9534F-2962-FE45-92D2-B023A3B819B1}" sibTransId="{3790E927-C0D8-5D43-9192-A2BC102C9A08}"/>
    <dgm:cxn modelId="{D4209B2D-DE19-1A4E-9A3F-7D47B349437A}" type="presOf" srcId="{4C985542-85F0-2A4C-9BB5-8441ED1BCC1A}" destId="{0F2DE41F-CD61-0341-BED4-75F76FA3FB94}" srcOrd="0" destOrd="0" presId="urn:microsoft.com/office/officeart/2005/8/layout/hChevron3"/>
    <dgm:cxn modelId="{8A59C654-5713-7541-BB67-76EB673F07FF}" srcId="{40144612-3580-8D44-AA55-32F0DE04928B}" destId="{4C985542-85F0-2A4C-9BB5-8441ED1BCC1A}" srcOrd="2" destOrd="0" parTransId="{AB928B5D-946D-4F44-A747-107850E02A33}" sibTransId="{BE51E443-CA59-2443-8528-793F4D37B144}"/>
    <dgm:cxn modelId="{51760B5E-345D-8547-9BED-AE807BC136E7}" type="presOf" srcId="{AFFFAD65-8456-9345-B04C-894BA845A861}" destId="{921ED4CA-000C-B04A-8704-E3B025B55615}" srcOrd="0" destOrd="0" presId="urn:microsoft.com/office/officeart/2005/8/layout/hChevron3"/>
    <dgm:cxn modelId="{D74F365B-8BB7-7344-BE99-791E26C22296}" type="presParOf" srcId="{9EE774C8-361A-754E-A97D-A666F5854297}" destId="{921ED4CA-000C-B04A-8704-E3B025B55615}" srcOrd="0" destOrd="0" presId="urn:microsoft.com/office/officeart/2005/8/layout/hChevron3"/>
    <dgm:cxn modelId="{136F0392-6195-6642-B4EE-E45D5CBD61F3}" type="presParOf" srcId="{9EE774C8-361A-754E-A97D-A666F5854297}" destId="{9211E156-0579-2647-A044-9DB1B0675FE7}" srcOrd="1" destOrd="0" presId="urn:microsoft.com/office/officeart/2005/8/layout/hChevron3"/>
    <dgm:cxn modelId="{C7439BF7-6E25-E343-9549-542656A75E3A}" type="presParOf" srcId="{9EE774C8-361A-754E-A97D-A666F5854297}" destId="{EB25A4BC-7CDD-F141-A25E-DB00CDFA8DC0}" srcOrd="2" destOrd="0" presId="urn:microsoft.com/office/officeart/2005/8/layout/hChevron3"/>
    <dgm:cxn modelId="{786EC5A2-7A80-2A46-85D4-77AE601972B5}" type="presParOf" srcId="{9EE774C8-361A-754E-A97D-A666F5854297}" destId="{36B34C92-69AD-4944-9ECC-AF7CD66F26D6}" srcOrd="3" destOrd="0" presId="urn:microsoft.com/office/officeart/2005/8/layout/hChevron3"/>
    <dgm:cxn modelId="{AD36B661-E6C1-6F4F-AA2A-0E731094E0FB}" type="presParOf" srcId="{9EE774C8-361A-754E-A97D-A666F5854297}" destId="{0F2DE41F-CD61-0341-BED4-75F76FA3FB94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ED4CA-000C-B04A-8704-E3B025B55615}">
      <dsp:nvSpPr>
        <dsp:cNvPr id="0" name=""/>
        <dsp:cNvSpPr/>
      </dsp:nvSpPr>
      <dsp:spPr>
        <a:xfrm>
          <a:off x="7241" y="1553929"/>
          <a:ext cx="1420283" cy="945028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Arrive at dashboard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7241" y="1553929"/>
        <a:ext cx="1184026" cy="945028"/>
      </dsp:txXfrm>
    </dsp:sp>
    <dsp:sp modelId="{50A3609D-D47A-9146-8C25-DB35D73E800B}">
      <dsp:nvSpPr>
        <dsp:cNvPr id="0" name=""/>
        <dsp:cNvSpPr/>
      </dsp:nvSpPr>
      <dsp:spPr>
        <a:xfrm>
          <a:off x="955010" y="1553929"/>
          <a:ext cx="2362572" cy="9450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Select Manage Saleable Services/Items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1427524" y="1553929"/>
        <a:ext cx="1417544" cy="945028"/>
      </dsp:txXfrm>
    </dsp:sp>
    <dsp:sp modelId="{EB25A4BC-7CDD-F141-A25E-DB00CDFA8DC0}">
      <dsp:nvSpPr>
        <dsp:cNvPr id="0" name=""/>
        <dsp:cNvSpPr/>
      </dsp:nvSpPr>
      <dsp:spPr>
        <a:xfrm>
          <a:off x="2845068" y="1553929"/>
          <a:ext cx="2300082" cy="9450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Edit services/items through a table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3317582" y="1553929"/>
        <a:ext cx="1355054" cy="945028"/>
      </dsp:txXfrm>
    </dsp:sp>
    <dsp:sp modelId="{0F2DE41F-CD61-0341-BED4-75F76FA3FB94}">
      <dsp:nvSpPr>
        <dsp:cNvPr id="0" name=""/>
        <dsp:cNvSpPr/>
      </dsp:nvSpPr>
      <dsp:spPr>
        <a:xfrm>
          <a:off x="4672636" y="1553929"/>
          <a:ext cx="2116864" cy="9450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Add services/items through a form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5145150" y="1553929"/>
        <a:ext cx="1171836" cy="945028"/>
      </dsp:txXfrm>
    </dsp:sp>
    <dsp:sp modelId="{CEF3D943-4AA6-1D43-8C91-854C096B9FFA}">
      <dsp:nvSpPr>
        <dsp:cNvPr id="0" name=""/>
        <dsp:cNvSpPr/>
      </dsp:nvSpPr>
      <dsp:spPr>
        <a:xfrm>
          <a:off x="6316986" y="1553929"/>
          <a:ext cx="2362572" cy="9450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Designate pages for services/items to appear on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6789500" y="1553929"/>
        <a:ext cx="1417544" cy="9450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ED4CA-000C-B04A-8704-E3B025B55615}">
      <dsp:nvSpPr>
        <dsp:cNvPr id="0" name=""/>
        <dsp:cNvSpPr/>
      </dsp:nvSpPr>
      <dsp:spPr>
        <a:xfrm>
          <a:off x="7241" y="1553929"/>
          <a:ext cx="1420283" cy="945028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rgbClr val="000000"/>
              </a:solidFill>
            </a:rPr>
            <a:t>Arrive at dashboard</a:t>
          </a:r>
          <a:endParaRPr lang="en-US" sz="1500" kern="1200" dirty="0">
            <a:solidFill>
              <a:srgbClr val="000000"/>
            </a:solidFill>
          </a:endParaRPr>
        </a:p>
      </dsp:txBody>
      <dsp:txXfrm>
        <a:off x="7241" y="1553929"/>
        <a:ext cx="1184026" cy="945028"/>
      </dsp:txXfrm>
    </dsp:sp>
    <dsp:sp modelId="{50A3609D-D47A-9146-8C25-DB35D73E800B}">
      <dsp:nvSpPr>
        <dsp:cNvPr id="0" name=""/>
        <dsp:cNvSpPr/>
      </dsp:nvSpPr>
      <dsp:spPr>
        <a:xfrm>
          <a:off x="955010" y="1553929"/>
          <a:ext cx="2362572" cy="9450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rgbClr val="000000"/>
              </a:solidFill>
            </a:rPr>
            <a:t>Select Generate Reports / Proposals</a:t>
          </a:r>
          <a:endParaRPr lang="en-US" sz="1500" kern="1200" dirty="0">
            <a:solidFill>
              <a:srgbClr val="000000"/>
            </a:solidFill>
          </a:endParaRPr>
        </a:p>
      </dsp:txBody>
      <dsp:txXfrm>
        <a:off x="1427524" y="1553929"/>
        <a:ext cx="1417544" cy="945028"/>
      </dsp:txXfrm>
    </dsp:sp>
    <dsp:sp modelId="{EB25A4BC-7CDD-F141-A25E-DB00CDFA8DC0}">
      <dsp:nvSpPr>
        <dsp:cNvPr id="0" name=""/>
        <dsp:cNvSpPr/>
      </dsp:nvSpPr>
      <dsp:spPr>
        <a:xfrm>
          <a:off x="2845068" y="1553929"/>
          <a:ext cx="2300082" cy="9450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rgbClr val="000000"/>
              </a:solidFill>
            </a:rPr>
            <a:t>View list of available reports/proposals</a:t>
          </a:r>
          <a:endParaRPr lang="en-US" sz="1500" kern="1200" dirty="0">
            <a:solidFill>
              <a:srgbClr val="000000"/>
            </a:solidFill>
          </a:endParaRPr>
        </a:p>
      </dsp:txBody>
      <dsp:txXfrm>
        <a:off x="3317582" y="1553929"/>
        <a:ext cx="1355054" cy="945028"/>
      </dsp:txXfrm>
    </dsp:sp>
    <dsp:sp modelId="{93765DD7-A4E9-454B-835A-FA70C0240857}">
      <dsp:nvSpPr>
        <dsp:cNvPr id="0" name=""/>
        <dsp:cNvSpPr/>
      </dsp:nvSpPr>
      <dsp:spPr>
        <a:xfrm>
          <a:off x="4672636" y="1553929"/>
          <a:ext cx="2362572" cy="9450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/>
              </a:solidFill>
            </a:rPr>
            <a:t>(Optionally) Edit template of report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5145150" y="1553929"/>
        <a:ext cx="1417544" cy="945028"/>
      </dsp:txXfrm>
    </dsp:sp>
    <dsp:sp modelId="{0F2DE41F-CD61-0341-BED4-75F76FA3FB94}">
      <dsp:nvSpPr>
        <dsp:cNvPr id="0" name=""/>
        <dsp:cNvSpPr/>
      </dsp:nvSpPr>
      <dsp:spPr>
        <a:xfrm>
          <a:off x="6562693" y="1553929"/>
          <a:ext cx="2116864" cy="9450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rgbClr val="000000"/>
              </a:solidFill>
            </a:rPr>
            <a:t>Click button to generate</a:t>
          </a:r>
          <a:endParaRPr lang="en-US" sz="1500" kern="1200" dirty="0">
            <a:solidFill>
              <a:srgbClr val="000000"/>
            </a:solidFill>
          </a:endParaRPr>
        </a:p>
      </dsp:txBody>
      <dsp:txXfrm>
        <a:off x="7035207" y="1553929"/>
        <a:ext cx="1171836" cy="9450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ED4CA-000C-B04A-8704-E3B025B55615}">
      <dsp:nvSpPr>
        <dsp:cNvPr id="0" name=""/>
        <dsp:cNvSpPr/>
      </dsp:nvSpPr>
      <dsp:spPr>
        <a:xfrm>
          <a:off x="3525" y="1496243"/>
          <a:ext cx="1216040" cy="1060400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Arrive at dashboard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3525" y="1496243"/>
        <a:ext cx="950940" cy="1060400"/>
      </dsp:txXfrm>
    </dsp:sp>
    <dsp:sp modelId="{50A3609D-D47A-9146-8C25-DB35D73E800B}">
      <dsp:nvSpPr>
        <dsp:cNvPr id="0" name=""/>
        <dsp:cNvSpPr/>
      </dsp:nvSpPr>
      <dsp:spPr>
        <a:xfrm>
          <a:off x="689366" y="1496243"/>
          <a:ext cx="2054075" cy="106040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Select Edit the Customer Front-End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1219566" y="1496243"/>
        <a:ext cx="993675" cy="1060400"/>
      </dsp:txXfrm>
    </dsp:sp>
    <dsp:sp modelId="{EB25A4BC-7CDD-F141-A25E-DB00CDFA8DC0}">
      <dsp:nvSpPr>
        <dsp:cNvPr id="0" name=""/>
        <dsp:cNvSpPr/>
      </dsp:nvSpPr>
      <dsp:spPr>
        <a:xfrm>
          <a:off x="2213241" y="1496243"/>
          <a:ext cx="2504135" cy="106040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View list of Customer Front-End Pages and Templates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2743441" y="1496243"/>
        <a:ext cx="1443735" cy="1060400"/>
      </dsp:txXfrm>
    </dsp:sp>
    <dsp:sp modelId="{93765DD7-A4E9-454B-835A-FA70C0240857}">
      <dsp:nvSpPr>
        <dsp:cNvPr id="0" name=""/>
        <dsp:cNvSpPr/>
      </dsp:nvSpPr>
      <dsp:spPr>
        <a:xfrm>
          <a:off x="4187176" y="1496243"/>
          <a:ext cx="2651000" cy="106040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(Optionally) Edit Customer Front-End page/template properties by a text editor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4717376" y="1496243"/>
        <a:ext cx="1590600" cy="1060400"/>
      </dsp:txXfrm>
    </dsp:sp>
    <dsp:sp modelId="{0F2DE41F-CD61-0341-BED4-75F76FA3FB94}">
      <dsp:nvSpPr>
        <dsp:cNvPr id="0" name=""/>
        <dsp:cNvSpPr/>
      </dsp:nvSpPr>
      <dsp:spPr>
        <a:xfrm>
          <a:off x="6307977" y="1496243"/>
          <a:ext cx="2375296" cy="106040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(Optionally) Edit Customer Front-End page/template by WYSIWYG Editor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6838177" y="1496243"/>
        <a:ext cx="1314896" cy="10604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ED4CA-000C-B04A-8704-E3B025B55615}">
      <dsp:nvSpPr>
        <dsp:cNvPr id="0" name=""/>
        <dsp:cNvSpPr/>
      </dsp:nvSpPr>
      <dsp:spPr>
        <a:xfrm>
          <a:off x="1640" y="1387658"/>
          <a:ext cx="2973225" cy="1277570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7348" tIns="58674" rIns="29337" bIns="5867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rgbClr val="000000"/>
              </a:solidFill>
            </a:rPr>
            <a:t>Front-End Development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1640" y="1387658"/>
        <a:ext cx="2653833" cy="1277570"/>
      </dsp:txXfrm>
    </dsp:sp>
    <dsp:sp modelId="{EB25A4BC-7CDD-F141-A25E-DB00CDFA8DC0}">
      <dsp:nvSpPr>
        <dsp:cNvPr id="0" name=""/>
        <dsp:cNvSpPr/>
      </dsp:nvSpPr>
      <dsp:spPr>
        <a:xfrm>
          <a:off x="2336081" y="1387658"/>
          <a:ext cx="3257325" cy="127757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rgbClr val="000000"/>
              </a:solidFill>
            </a:rPr>
            <a:t>Front-End Development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2974866" y="1387658"/>
        <a:ext cx="1979755" cy="1277570"/>
      </dsp:txXfrm>
    </dsp:sp>
    <dsp:sp modelId="{0F2DE41F-CD61-0341-BED4-75F76FA3FB94}">
      <dsp:nvSpPr>
        <dsp:cNvPr id="0" name=""/>
        <dsp:cNvSpPr/>
      </dsp:nvSpPr>
      <dsp:spPr>
        <a:xfrm>
          <a:off x="4954621" y="1387658"/>
          <a:ext cx="3730537" cy="127757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rgbClr val="000000"/>
              </a:solidFill>
            </a:rPr>
            <a:t>Integration Testing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5593406" y="1387658"/>
        <a:ext cx="2452967" cy="12775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4/16/13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4/16/13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4/16/13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4/16/13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4/16/13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4/16/13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2894" y="1812927"/>
            <a:ext cx="31478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2066" y="1812927"/>
            <a:ext cx="314248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4/16/13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4/16/13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4/16/13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4/16/13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4/16/13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718762" y="993075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/>
          <p:cNvGrpSpPr/>
          <p:nvPr/>
        </p:nvGrpSpPr>
        <p:grpSpPr>
          <a:xfrm>
            <a:off x="-9" y="-16"/>
            <a:ext cx="9252346" cy="6858038"/>
            <a:chOff x="-9" y="-16"/>
            <a:chExt cx="9252346" cy="6858038"/>
          </a:xfrm>
        </p:grpSpPr>
        <p:grpSp>
          <p:nvGrpSpPr>
            <p:cNvPr id="136" name="Group 638"/>
            <p:cNvGrpSpPr/>
            <p:nvPr/>
          </p:nvGrpSpPr>
          <p:grpSpPr>
            <a:xfrm>
              <a:off x="8528" y="419213"/>
              <a:ext cx="9073251" cy="5913938"/>
              <a:chOff x="8528" y="419213"/>
              <a:chExt cx="9073251" cy="5913938"/>
            </a:xfrm>
          </p:grpSpPr>
          <p:grpSp>
            <p:nvGrpSpPr>
              <p:cNvPr id="224" name="Group 121"/>
              <p:cNvGrpSpPr>
                <a:grpSpLocks noChangeAspect="1"/>
              </p:cNvGrpSpPr>
              <p:nvPr/>
            </p:nvGrpSpPr>
            <p:grpSpPr>
              <a:xfrm rot="2429339">
                <a:off x="8528" y="447135"/>
                <a:ext cx="1128260" cy="875915"/>
                <a:chOff x="-162267" y="4120976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50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5"/>
                <p:cNvSpPr>
                  <a:spLocks noEditPoints="1"/>
                </p:cNvSpPr>
                <p:nvPr/>
              </p:nvSpPr>
              <p:spPr bwMode="auto">
                <a:xfrm>
                  <a:off x="-162267" y="4120976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142"/>
              <p:cNvGrpSpPr>
                <a:grpSpLocks noChangeAspect="1"/>
              </p:cNvGrpSpPr>
              <p:nvPr/>
            </p:nvGrpSpPr>
            <p:grpSpPr>
              <a:xfrm rot="19493664">
                <a:off x="353923" y="1671596"/>
                <a:ext cx="992740" cy="814144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6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6" name="Group 147"/>
              <p:cNvGrpSpPr>
                <a:grpSpLocks noChangeAspect="1"/>
              </p:cNvGrpSpPr>
              <p:nvPr/>
            </p:nvGrpSpPr>
            <p:grpSpPr>
              <a:xfrm rot="19711069">
                <a:off x="391817" y="4560622"/>
                <a:ext cx="1094993" cy="93382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2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7" name="Group 172"/>
              <p:cNvGrpSpPr>
                <a:grpSpLocks noChangeAspect="1"/>
              </p:cNvGrpSpPr>
              <p:nvPr/>
            </p:nvGrpSpPr>
            <p:grpSpPr>
              <a:xfrm rot="19711069">
                <a:off x="7705128" y="419213"/>
                <a:ext cx="1376651" cy="1173997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8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8" name="Group 177"/>
              <p:cNvGrpSpPr>
                <a:grpSpLocks noChangeAspect="1"/>
              </p:cNvGrpSpPr>
              <p:nvPr/>
            </p:nvGrpSpPr>
            <p:grpSpPr>
              <a:xfrm rot="2429339">
                <a:off x="7324516" y="3846323"/>
                <a:ext cx="1472288" cy="1142999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4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9" name="Group 182"/>
              <p:cNvGrpSpPr>
                <a:grpSpLocks noChangeAspect="1"/>
              </p:cNvGrpSpPr>
              <p:nvPr/>
            </p:nvGrpSpPr>
            <p:grpSpPr>
              <a:xfrm rot="19493664">
                <a:off x="7783359" y="5358489"/>
                <a:ext cx="1188480" cy="974662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37" name="Group 669"/>
            <p:cNvGrpSpPr/>
            <p:nvPr/>
          </p:nvGrpSpPr>
          <p:grpSpPr>
            <a:xfrm>
              <a:off x="-9" y="242195"/>
              <a:ext cx="9144001" cy="6615827"/>
              <a:chOff x="-9" y="242195"/>
              <a:chExt cx="9144001" cy="6615827"/>
            </a:xfrm>
          </p:grpSpPr>
          <p:grpSp>
            <p:nvGrpSpPr>
              <p:cNvPr id="179" name="Group 32"/>
              <p:cNvGrpSpPr>
                <a:grpSpLocks noChangeAspect="1"/>
              </p:cNvGrpSpPr>
              <p:nvPr/>
            </p:nvGrpSpPr>
            <p:grpSpPr>
              <a:xfrm rot="20059765">
                <a:off x="214282" y="242195"/>
                <a:ext cx="1611192" cy="1321331"/>
                <a:chOff x="492450" y="105224"/>
                <a:chExt cx="2967986" cy="2434032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2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492450" y="105224"/>
                  <a:ext cx="2967986" cy="243403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0" name="Group 48"/>
              <p:cNvGrpSpPr>
                <a:grpSpLocks noChangeAspect="1"/>
              </p:cNvGrpSpPr>
              <p:nvPr/>
            </p:nvGrpSpPr>
            <p:grpSpPr>
              <a:xfrm rot="1419986">
                <a:off x="7374137" y="629719"/>
                <a:ext cx="1046470" cy="89240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16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3" name="Freeform 73"/>
              <p:cNvSpPr>
                <a:spLocks/>
              </p:cNvSpPr>
              <p:nvPr/>
            </p:nvSpPr>
            <p:spPr bwMode="auto">
              <a:xfrm rot="1542474">
                <a:off x="7058065" y="3702660"/>
                <a:ext cx="879" cy="17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8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2" name="Group 63"/>
              <p:cNvGrpSpPr>
                <a:grpSpLocks noChangeAspect="1"/>
              </p:cNvGrpSpPr>
              <p:nvPr/>
            </p:nvGrpSpPr>
            <p:grpSpPr>
              <a:xfrm rot="1645451">
                <a:off x="8050341" y="4268987"/>
                <a:ext cx="917115" cy="1118301"/>
                <a:chOff x="507386" y="-1244242"/>
                <a:chExt cx="2720979" cy="3317871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08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208940" y="-945796"/>
                  <a:ext cx="3317871" cy="2720979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3" name="Group 87"/>
              <p:cNvGrpSpPr>
                <a:grpSpLocks noChangeAspect="1"/>
              </p:cNvGrpSpPr>
              <p:nvPr/>
            </p:nvGrpSpPr>
            <p:grpSpPr>
              <a:xfrm>
                <a:off x="-9" y="5334005"/>
                <a:ext cx="1188232" cy="1524017"/>
                <a:chOff x="2743200" y="306388"/>
                <a:chExt cx="1876425" cy="24066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204" name="Freeform 21"/>
                <p:cNvSpPr>
                  <a:spLocks/>
                </p:cNvSpPr>
                <p:nvPr/>
              </p:nvSpPr>
              <p:spPr bwMode="auto">
                <a:xfrm>
                  <a:off x="3333750" y="890588"/>
                  <a:ext cx="34925" cy="482600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22"/>
                <p:cNvSpPr>
                  <a:spLocks/>
                </p:cNvSpPr>
                <p:nvPr/>
              </p:nvSpPr>
              <p:spPr bwMode="auto">
                <a:xfrm>
                  <a:off x="3362325" y="138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23"/>
                <p:cNvSpPr>
                  <a:spLocks/>
                </p:cNvSpPr>
                <p:nvPr/>
              </p:nvSpPr>
              <p:spPr bwMode="auto">
                <a:xfrm>
                  <a:off x="3384550" y="1173163"/>
                  <a:ext cx="438150" cy="212725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2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24"/>
                <p:cNvSpPr>
                  <a:spLocks noEditPoints="1"/>
                </p:cNvSpPr>
                <p:nvPr/>
              </p:nvSpPr>
              <p:spPr bwMode="auto">
                <a:xfrm>
                  <a:off x="2743200" y="306388"/>
                  <a:ext cx="1876425" cy="2406650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4" name="Group 92"/>
              <p:cNvGrpSpPr>
                <a:grpSpLocks noChangeAspect="1"/>
              </p:cNvGrpSpPr>
              <p:nvPr/>
            </p:nvGrpSpPr>
            <p:grpSpPr>
              <a:xfrm>
                <a:off x="4" y="2846361"/>
                <a:ext cx="930494" cy="1301751"/>
                <a:chOff x="5073650" y="2381609"/>
                <a:chExt cx="1257300" cy="17589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  <a:effectLst/>
            </p:grpSpPr>
            <p:sp>
              <p:nvSpPr>
                <p:cNvPr id="200" name="Freeform 49"/>
                <p:cNvSpPr>
                  <a:spLocks/>
                </p:cNvSpPr>
                <p:nvPr/>
              </p:nvSpPr>
              <p:spPr bwMode="auto">
                <a:xfrm>
                  <a:off x="5073650" y="3192463"/>
                  <a:ext cx="114300" cy="17780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50"/>
                <p:cNvSpPr>
                  <a:spLocks/>
                </p:cNvSpPr>
                <p:nvPr/>
              </p:nvSpPr>
              <p:spPr bwMode="auto">
                <a:xfrm>
                  <a:off x="5191125" y="3379788"/>
                  <a:ext cx="0" cy="3175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  <a:gd name="T6" fmla="*/ 0 h 2"/>
                    <a:gd name="T7" fmla="*/ 0 h 2"/>
                    <a:gd name="T8" fmla="*/ 0 h 2"/>
                    <a:gd name="T9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51"/>
                <p:cNvSpPr>
                  <a:spLocks/>
                </p:cNvSpPr>
                <p:nvPr/>
              </p:nvSpPr>
              <p:spPr bwMode="auto">
                <a:xfrm>
                  <a:off x="5210175" y="2935288"/>
                  <a:ext cx="292100" cy="434975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2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52"/>
                <p:cNvSpPr>
                  <a:spLocks noEditPoints="1"/>
                </p:cNvSpPr>
                <p:nvPr/>
              </p:nvSpPr>
              <p:spPr bwMode="auto">
                <a:xfrm>
                  <a:off x="5073650" y="2381609"/>
                  <a:ext cx="1257300" cy="1758950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4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16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6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5" name="Group 97"/>
              <p:cNvGrpSpPr>
                <a:grpSpLocks noChangeAspect="1"/>
              </p:cNvGrpSpPr>
              <p:nvPr/>
            </p:nvGrpSpPr>
            <p:grpSpPr>
              <a:xfrm>
                <a:off x="4876750" y="5704502"/>
                <a:ext cx="1752575" cy="1153497"/>
                <a:chOff x="4978400" y="152400"/>
                <a:chExt cx="2489200" cy="16383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6" name="Freeform 28"/>
                <p:cNvSpPr>
                  <a:spLocks/>
                </p:cNvSpPr>
                <p:nvPr/>
              </p:nvSpPr>
              <p:spPr bwMode="auto">
                <a:xfrm>
                  <a:off x="6003925" y="923925"/>
                  <a:ext cx="22225" cy="546100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29"/>
                <p:cNvSpPr>
                  <a:spLocks/>
                </p:cNvSpPr>
                <p:nvPr/>
              </p:nvSpPr>
              <p:spPr bwMode="auto">
                <a:xfrm>
                  <a:off x="6019800" y="1482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30"/>
                <p:cNvSpPr>
                  <a:spLocks/>
                </p:cNvSpPr>
                <p:nvPr/>
              </p:nvSpPr>
              <p:spPr bwMode="auto">
                <a:xfrm>
                  <a:off x="6045200" y="1257300"/>
                  <a:ext cx="501650" cy="228600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31"/>
                <p:cNvSpPr>
                  <a:spLocks noEditPoints="1"/>
                </p:cNvSpPr>
                <p:nvPr/>
              </p:nvSpPr>
              <p:spPr bwMode="auto">
                <a:xfrm>
                  <a:off x="4978400" y="152400"/>
                  <a:ext cx="2489200" cy="1638300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9000"/>
                  </a:schemeClr>
                </a:solidFill>
                <a:ln w="9525">
                  <a:solidFill>
                    <a:srgbClr val="FEFFFF">
                      <a:alpha val="12000"/>
                    </a:srgb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6" name="Group 102"/>
              <p:cNvGrpSpPr>
                <a:grpSpLocks noChangeAspect="1"/>
              </p:cNvGrpSpPr>
              <p:nvPr/>
            </p:nvGrpSpPr>
            <p:grpSpPr>
              <a:xfrm>
                <a:off x="7848593" y="1524004"/>
                <a:ext cx="1295399" cy="1685580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2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7" name="Group 112"/>
              <p:cNvGrpSpPr>
                <a:grpSpLocks noChangeAspect="1"/>
              </p:cNvGrpSpPr>
              <p:nvPr/>
            </p:nvGrpSpPr>
            <p:grpSpPr>
              <a:xfrm>
                <a:off x="7679515" y="5943604"/>
                <a:ext cx="1331670" cy="914403"/>
                <a:chOff x="7953375" y="152400"/>
                <a:chExt cx="1775564" cy="12192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88" name="Freeform 35"/>
                <p:cNvSpPr>
                  <a:spLocks/>
                </p:cNvSpPr>
                <p:nvPr/>
              </p:nvSpPr>
              <p:spPr bwMode="auto">
                <a:xfrm>
                  <a:off x="7953375" y="688975"/>
                  <a:ext cx="269875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36"/>
                <p:cNvSpPr>
                  <a:spLocks/>
                </p:cNvSpPr>
                <p:nvPr/>
              </p:nvSpPr>
              <p:spPr bwMode="auto">
                <a:xfrm>
                  <a:off x="8226425" y="8223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37"/>
                <p:cNvSpPr>
                  <a:spLocks/>
                </p:cNvSpPr>
                <p:nvPr/>
              </p:nvSpPr>
              <p:spPr bwMode="auto">
                <a:xfrm>
                  <a:off x="8232775" y="514350"/>
                  <a:ext cx="19050" cy="295275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38"/>
                <p:cNvSpPr>
                  <a:spLocks noEditPoints="1"/>
                </p:cNvSpPr>
                <p:nvPr/>
              </p:nvSpPr>
              <p:spPr bwMode="auto">
                <a:xfrm>
                  <a:off x="8274789" y="152400"/>
                  <a:ext cx="1454150" cy="1219200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8" name="Group 715"/>
            <p:cNvGrpSpPr/>
            <p:nvPr/>
          </p:nvGrpSpPr>
          <p:grpSpPr>
            <a:xfrm>
              <a:off x="2" y="-16"/>
              <a:ext cx="9252335" cy="6787414"/>
              <a:chOff x="2" y="-16"/>
              <a:chExt cx="9252335" cy="6787414"/>
            </a:xfrm>
          </p:grpSpPr>
          <p:grpSp>
            <p:nvGrpSpPr>
              <p:cNvPr id="139" name="Group 129"/>
              <p:cNvGrpSpPr>
                <a:grpSpLocks noChangeAspect="1"/>
              </p:cNvGrpSpPr>
              <p:nvPr/>
            </p:nvGrpSpPr>
            <p:grpSpPr>
              <a:xfrm rot="20119239">
                <a:off x="7445117" y="3056828"/>
                <a:ext cx="1807220" cy="3062371"/>
                <a:chOff x="2048564" y="457200"/>
                <a:chExt cx="6368361" cy="10791417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5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21000"/>
                  </a:schemeClr>
                </a:solidFill>
                <a:ln w="9525">
                  <a:noFill/>
                  <a:round/>
                  <a:headEnd/>
                  <a:tailEnd/>
                </a:ln>
                <a:effectLst>
                  <a:glow rad="50800">
                    <a:schemeClr val="bg2">
                      <a:lumMod val="60000"/>
                      <a:lumOff val="40000"/>
                      <a:alpha val="33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2048564" y="7997672"/>
                  <a:ext cx="3812097" cy="325094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0" name="Group 134"/>
              <p:cNvGrpSpPr>
                <a:grpSpLocks noChangeAspect="1"/>
              </p:cNvGrpSpPr>
              <p:nvPr/>
            </p:nvGrpSpPr>
            <p:grpSpPr>
              <a:xfrm rot="1992353">
                <a:off x="7040279" y="5528388"/>
                <a:ext cx="986817" cy="1259010"/>
                <a:chOff x="1025626" y="1216025"/>
                <a:chExt cx="3317877" cy="4233024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2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1025626" y="2728077"/>
                  <a:ext cx="3317877" cy="272097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10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tx2">
                      <a:lumMod val="60000"/>
                      <a:lumOff val="40000"/>
                      <a:alpha val="2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1" name="Group 154"/>
              <p:cNvGrpSpPr>
                <a:grpSpLocks noChangeAspect="1"/>
              </p:cNvGrpSpPr>
              <p:nvPr/>
            </p:nvGrpSpPr>
            <p:grpSpPr>
              <a:xfrm rot="2047758">
                <a:off x="6509445" y="1366517"/>
                <a:ext cx="1457110" cy="1131216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7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8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  <a:alpha val="1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2" name="Group 164"/>
              <p:cNvGrpSpPr>
                <a:grpSpLocks noChangeAspect="1"/>
              </p:cNvGrpSpPr>
              <p:nvPr/>
            </p:nvGrpSpPr>
            <p:grpSpPr>
              <a:xfrm rot="20120039">
                <a:off x="8188924" y="3823923"/>
                <a:ext cx="960037" cy="745321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3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3" name="Group 48"/>
              <p:cNvGrpSpPr>
                <a:grpSpLocks noChangeAspect="1"/>
              </p:cNvGrpSpPr>
              <p:nvPr/>
            </p:nvGrpSpPr>
            <p:grpSpPr>
              <a:xfrm>
                <a:off x="2" y="685789"/>
                <a:ext cx="1312805" cy="1509325"/>
                <a:chOff x="1447800" y="3114675"/>
                <a:chExt cx="1836489" cy="211141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1990725" y="4175125"/>
                  <a:ext cx="498475" cy="269875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2498725" y="4451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44"/>
                <p:cNvSpPr>
                  <a:spLocks/>
                </p:cNvSpPr>
                <p:nvPr/>
              </p:nvSpPr>
              <p:spPr bwMode="auto">
                <a:xfrm>
                  <a:off x="2511425" y="3870325"/>
                  <a:ext cx="60325" cy="561975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2" y="352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45"/>
                <p:cNvSpPr>
                  <a:spLocks noEditPoints="1"/>
                </p:cNvSpPr>
                <p:nvPr/>
              </p:nvSpPr>
              <p:spPr bwMode="auto">
                <a:xfrm>
                  <a:off x="1447800" y="3114675"/>
                  <a:ext cx="1836489" cy="2111412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4" name="Group 53"/>
              <p:cNvGrpSpPr>
                <a:grpSpLocks noChangeAspect="1"/>
              </p:cNvGrpSpPr>
              <p:nvPr/>
            </p:nvGrpSpPr>
            <p:grpSpPr>
              <a:xfrm>
                <a:off x="69" y="4273552"/>
                <a:ext cx="1192646" cy="1365250"/>
                <a:chOff x="6991351" y="2448533"/>
                <a:chExt cx="1646965" cy="188534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5" name="Freeform 56"/>
                <p:cNvSpPr>
                  <a:spLocks/>
                </p:cNvSpPr>
                <p:nvPr/>
              </p:nvSpPr>
              <p:spPr bwMode="auto">
                <a:xfrm>
                  <a:off x="7543643" y="2953066"/>
                  <a:ext cx="19050" cy="498475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57"/>
                <p:cNvSpPr>
                  <a:spLocks/>
                </p:cNvSpPr>
                <p:nvPr/>
              </p:nvSpPr>
              <p:spPr bwMode="auto">
                <a:xfrm>
                  <a:off x="7597775" y="33559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58"/>
                <p:cNvSpPr>
                  <a:spLocks/>
                </p:cNvSpPr>
                <p:nvPr/>
              </p:nvSpPr>
              <p:spPr bwMode="auto">
                <a:xfrm>
                  <a:off x="7565869" y="3273742"/>
                  <a:ext cx="463550" cy="193675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59"/>
                <p:cNvSpPr>
                  <a:spLocks noEditPoints="1"/>
                </p:cNvSpPr>
                <p:nvPr/>
              </p:nvSpPr>
              <p:spPr bwMode="auto">
                <a:xfrm>
                  <a:off x="6991351" y="2448533"/>
                  <a:ext cx="1646965" cy="1885342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5" name="Group 58"/>
              <p:cNvGrpSpPr>
                <a:grpSpLocks noChangeAspect="1"/>
              </p:cNvGrpSpPr>
              <p:nvPr/>
            </p:nvGrpSpPr>
            <p:grpSpPr>
              <a:xfrm>
                <a:off x="7366653" y="-16"/>
                <a:ext cx="1266631" cy="990597"/>
                <a:chOff x="5410249" y="5114925"/>
                <a:chExt cx="1558925" cy="12192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1" name="Freeform 63"/>
                <p:cNvSpPr>
                  <a:spLocks/>
                </p:cNvSpPr>
                <p:nvPr/>
              </p:nvSpPr>
              <p:spPr bwMode="auto">
                <a:xfrm>
                  <a:off x="5819775" y="5114925"/>
                  <a:ext cx="228600" cy="231775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64"/>
                <p:cNvSpPr>
                  <a:spLocks/>
                </p:cNvSpPr>
                <p:nvPr/>
              </p:nvSpPr>
              <p:spPr bwMode="auto">
                <a:xfrm>
                  <a:off x="6051550" y="535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65"/>
                <p:cNvSpPr>
                  <a:spLocks/>
                </p:cNvSpPr>
                <p:nvPr/>
              </p:nvSpPr>
              <p:spPr bwMode="auto">
                <a:xfrm>
                  <a:off x="6061075" y="5114925"/>
                  <a:ext cx="104775" cy="228600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66"/>
                <p:cNvSpPr>
                  <a:spLocks noEditPoints="1"/>
                </p:cNvSpPr>
                <p:nvPr/>
              </p:nvSpPr>
              <p:spPr bwMode="auto">
                <a:xfrm>
                  <a:off x="5410249" y="5114925"/>
                  <a:ext cx="1558925" cy="1219200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6" name="Group 63"/>
              <p:cNvGrpSpPr>
                <a:grpSpLocks noChangeAspect="1"/>
              </p:cNvGrpSpPr>
              <p:nvPr/>
            </p:nvGrpSpPr>
            <p:grpSpPr>
              <a:xfrm>
                <a:off x="8324137" y="990588"/>
                <a:ext cx="819855" cy="1066798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47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27BC656-E236-4725-87FC-30D2BF4EB07B}" type="datetimeFigureOut">
              <a:rPr lang="en-US" smtClean="0"/>
              <a:t>4/16/13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2.xml"/><Relationship Id="rId12" Type="http://schemas.openxmlformats.org/officeDocument/2006/relationships/diagramData" Target="../diagrams/data3.xml"/><Relationship Id="rId13" Type="http://schemas.openxmlformats.org/officeDocument/2006/relationships/diagramLayout" Target="../diagrams/layout3.xml"/><Relationship Id="rId14" Type="http://schemas.openxmlformats.org/officeDocument/2006/relationships/diagramQuickStyle" Target="../diagrams/quickStyle3.xml"/><Relationship Id="rId15" Type="http://schemas.openxmlformats.org/officeDocument/2006/relationships/diagramColors" Target="../diagrams/colors3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Alpha-Beta Presentation</a:t>
            </a:r>
          </a:p>
          <a:p>
            <a:r>
              <a:rPr lang="en-US" dirty="0" smtClean="0"/>
              <a:t>2013 April 16</a:t>
            </a:r>
            <a:endParaRPr lang="en-US" dirty="0"/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737867"/>
            <a:ext cx="3352800" cy="198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692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304800"/>
            <a:ext cx="7601158" cy="924475"/>
          </a:xfrm>
        </p:spPr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– State Diagram</a:t>
            </a:r>
            <a:endParaRPr lang="en-US" dirty="0"/>
          </a:p>
        </p:txBody>
      </p:sp>
      <p:pic>
        <p:nvPicPr>
          <p:cNvPr id="5" name="Picture 4" descr="eccms-State (Client) Diagr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95400"/>
            <a:ext cx="8711132" cy="526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497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304800"/>
            <a:ext cx="7601158" cy="924475"/>
          </a:xfrm>
        </p:spPr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– State Diagram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39545"/>
            <a:ext cx="8711132" cy="377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977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-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399" cy="48005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/>
              <a:t>Lack of time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593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75724"/>
            <a:ext cx="7125113" cy="924475"/>
          </a:xfrm>
        </p:spPr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– Status Update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4455774"/>
              </p:ext>
            </p:extLst>
          </p:nvPr>
        </p:nvGraphicFramePr>
        <p:xfrm>
          <a:off x="228600" y="1752600"/>
          <a:ext cx="8686800" cy="4052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315707" y="2892623"/>
            <a:ext cx="932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Week -3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038600" y="2895600"/>
            <a:ext cx="932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Week -2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535568" y="2895600"/>
            <a:ext cx="932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Week -1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62919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-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23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– 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442" y="1807361"/>
            <a:ext cx="7220157" cy="405143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eCommerce</a:t>
            </a:r>
            <a:r>
              <a:rPr lang="en-US" dirty="0" smtClean="0"/>
              <a:t> CMS utilizes several technologies including:</a:t>
            </a:r>
          </a:p>
          <a:p>
            <a:r>
              <a:rPr lang="en-US" dirty="0" err="1" smtClean="0"/>
              <a:t>RESTful</a:t>
            </a:r>
            <a:r>
              <a:rPr lang="en-US" dirty="0" smtClean="0"/>
              <a:t> web service with HTTP and URI contracts</a:t>
            </a:r>
          </a:p>
          <a:p>
            <a:r>
              <a:rPr lang="en-US" dirty="0" smtClean="0"/>
              <a:t>Database-driven (SQL) inventory management</a:t>
            </a:r>
          </a:p>
          <a:p>
            <a:r>
              <a:rPr lang="en-US" dirty="0" smtClean="0"/>
              <a:t>JavaScript front end and Java back end architecture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eCommerce</a:t>
            </a:r>
            <a:r>
              <a:rPr lang="en-US" dirty="0" smtClean="0"/>
              <a:t> CMS represents many of the technologies that we have learned at LMU and offers a specific community a real benefit that can be immediately realized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9443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–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 Management System web application that can be launched from any major browser</a:t>
            </a:r>
          </a:p>
          <a:p>
            <a:r>
              <a:rPr lang="en-US" dirty="0" smtClean="0"/>
              <a:t>Graphical User Interfaces</a:t>
            </a:r>
          </a:p>
          <a:p>
            <a:r>
              <a:rPr lang="en-US" dirty="0" smtClean="0"/>
              <a:t>Shopping cart and checkout options with payment acceptance assistance</a:t>
            </a:r>
          </a:p>
          <a:p>
            <a:r>
              <a:rPr lang="en-US" dirty="0" smtClean="0"/>
              <a:t>Easy Sales and Promotions management</a:t>
            </a:r>
          </a:p>
          <a:p>
            <a:r>
              <a:rPr lang="en-US" dirty="0" smtClean="0"/>
              <a:t>Sales and business report generation</a:t>
            </a:r>
          </a:p>
          <a:p>
            <a:r>
              <a:rPr lang="en-US" dirty="0" smtClean="0"/>
              <a:t>Target Audience: Small Business Owners looking to start their own </a:t>
            </a:r>
            <a:r>
              <a:rPr lang="en-US" dirty="0" err="1" smtClean="0"/>
              <a:t>eCommerce</a:t>
            </a:r>
            <a:r>
              <a:rPr lang="en-US" dirty="0" smtClean="0"/>
              <a:t> web site, but not looking to spend money on more expensive, monthly-paid solutions.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84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595034"/>
              </p:ext>
            </p:extLst>
          </p:nvPr>
        </p:nvGraphicFramePr>
        <p:xfrm>
          <a:off x="228600" y="533400"/>
          <a:ext cx="8686800" cy="4052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296358" cy="924475"/>
          </a:xfrm>
        </p:spPr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– User Scenarios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1600200"/>
            <a:ext cx="3948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User – Managing Saleable Services/Items</a:t>
            </a:r>
            <a:endParaRPr lang="en-US" sz="1400" dirty="0"/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2674107"/>
              </p:ext>
            </p:extLst>
          </p:nvPr>
        </p:nvGraphicFramePr>
        <p:xfrm>
          <a:off x="228600" y="2286000"/>
          <a:ext cx="8686800" cy="4052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514600" y="3505200"/>
            <a:ext cx="3519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User – Generating Reports/Proposals</a:t>
            </a:r>
            <a:endParaRPr lang="en-US" sz="1400" dirty="0"/>
          </a:p>
        </p:txBody>
      </p:sp>
      <p:graphicFrame>
        <p:nvGraphicFramePr>
          <p:cNvPr id="1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3494736"/>
              </p:ext>
            </p:extLst>
          </p:nvPr>
        </p:nvGraphicFramePr>
        <p:xfrm>
          <a:off x="304800" y="3962400"/>
          <a:ext cx="8686800" cy="4052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640554" y="5181600"/>
            <a:ext cx="3420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User – Edit the Customer Front-End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72716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75724"/>
            <a:ext cx="7677358" cy="924475"/>
          </a:xfrm>
        </p:spPr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– Client Use Cases</a:t>
            </a:r>
            <a:endParaRPr lang="en-US" dirty="0"/>
          </a:p>
        </p:txBody>
      </p:sp>
      <p:pic>
        <p:nvPicPr>
          <p:cNvPr id="7" name="Picture 6" descr="eccms-Use Case (Client) Diagr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600200"/>
            <a:ext cx="4826000" cy="491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877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75724"/>
            <a:ext cx="8153400" cy="924475"/>
          </a:xfrm>
        </p:spPr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– Server Use Cases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600200"/>
            <a:ext cx="4449062" cy="491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45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7372558" cy="924475"/>
          </a:xfrm>
        </p:spPr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– Class Diagrams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51" y="990600"/>
            <a:ext cx="8977252" cy="571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" y="5791200"/>
            <a:ext cx="2057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 Client is in JavaScript and does not have classes.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18938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– User Interface</a:t>
            </a:r>
            <a:endParaRPr lang="en-US" dirty="0"/>
          </a:p>
        </p:txBody>
      </p:sp>
      <p:pic>
        <p:nvPicPr>
          <p:cNvPr id="3" name="Picture 2" descr="Screen Shot 2013-04-16 at 9.37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24000"/>
            <a:ext cx="7924800" cy="491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74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– User Interface</a:t>
            </a:r>
            <a:endParaRPr lang="en-US" dirty="0"/>
          </a:p>
        </p:txBody>
      </p:sp>
      <p:pic>
        <p:nvPicPr>
          <p:cNvPr id="4" name="Picture 3" descr="Screen Shot 2013-04-16 at 9.42.1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76400"/>
            <a:ext cx="6553200" cy="4653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38400" y="5334000"/>
            <a:ext cx="678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HTML Editing provided by </a:t>
            </a:r>
            <a:r>
              <a:rPr lang="en-US" sz="2800" dirty="0" err="1" smtClean="0"/>
              <a:t>CKEditor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2054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pring">
  <a:themeElements>
    <a:clrScheme name="Spring">
      <a:dk1>
        <a:sysClr val="windowText" lastClr="000000"/>
      </a:dk1>
      <a:lt1>
        <a:sysClr val="window" lastClr="FFFFFF"/>
      </a:lt1>
      <a:dk2>
        <a:srgbClr val="66822D"/>
      </a:dk2>
      <a:lt2>
        <a:srgbClr val="BEEA73"/>
      </a:lt2>
      <a:accent1>
        <a:srgbClr val="C1EC76"/>
      </a:accent1>
      <a:accent2>
        <a:srgbClr val="8FE28A"/>
      </a:accent2>
      <a:accent3>
        <a:srgbClr val="F3BF45"/>
      </a:accent3>
      <a:accent4>
        <a:srgbClr val="F47E5A"/>
      </a:accent4>
      <a:accent5>
        <a:srgbClr val="F489CF"/>
      </a:accent5>
      <a:accent6>
        <a:srgbClr val="B56FF4"/>
      </a:accent6>
      <a:hlink>
        <a:srgbClr val="408080"/>
      </a:hlink>
      <a:folHlink>
        <a:srgbClr val="5EAEAE"/>
      </a:folHlink>
    </a:clrScheme>
    <a:fontScheme name="Spring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pring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100000"/>
                <a:shade val="85000"/>
                <a:lumMod val="8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00000"/>
                <a:lumMod val="110000"/>
              </a:schemeClr>
            </a:gs>
            <a:gs pos="100000">
              <a:schemeClr val="phClr">
                <a:shade val="85000"/>
                <a:lumMod val="8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6000"/>
                <a:lumMod val="100000"/>
              </a:schemeClr>
            </a:gs>
            <a:gs pos="88000">
              <a:schemeClr val="phClr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4000"/>
                <a:shade val="100000"/>
                <a:hueMod val="100000"/>
                <a:satMod val="118000"/>
                <a:lumMod val="100000"/>
              </a:schemeClr>
            </a:gs>
            <a:gs pos="100000">
              <a:schemeClr val="phClr">
                <a:tint val="98000"/>
                <a:shade val="68000"/>
                <a:hueMod val="100000"/>
                <a:satMod val="118000"/>
                <a:lumMod val="8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TC102455596[[fn=Spring]]</Template>
  <TotalTime>1431</TotalTime>
  <Words>365</Words>
  <Application>Microsoft Macintosh PowerPoint</Application>
  <PresentationFormat>On-screen Show (4:3)</PresentationFormat>
  <Paragraphs>55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Spring</vt:lpstr>
      <vt:lpstr>PowerPoint Presentation</vt:lpstr>
      <vt:lpstr>eCommerce CMS – Project Goals</vt:lpstr>
      <vt:lpstr>eCommerce CMS – Description</vt:lpstr>
      <vt:lpstr>eCommerce CMS – User Scenarios</vt:lpstr>
      <vt:lpstr>eCommerce CMS – Client Use Cases</vt:lpstr>
      <vt:lpstr>eCommerce CMS – Server Use Cases</vt:lpstr>
      <vt:lpstr>eCommerce CMS – Class Diagrams</vt:lpstr>
      <vt:lpstr>eCommerce CMS – User Interface</vt:lpstr>
      <vt:lpstr>eCommerce CMS – User Interface</vt:lpstr>
      <vt:lpstr>eCommerce CMS – State Diagram</vt:lpstr>
      <vt:lpstr>eCommerce CMS – State Diagram</vt:lpstr>
      <vt:lpstr>eCommerce CMS - Challenges</vt:lpstr>
      <vt:lpstr>eCommerce CMS – Status Update</vt:lpstr>
      <vt:lpstr>eCommerce CMS -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Won</dc:creator>
  <cp:lastModifiedBy>Andrew Won</cp:lastModifiedBy>
  <cp:revision>61</cp:revision>
  <dcterms:created xsi:type="dcterms:W3CDTF">2013-01-21T17:23:01Z</dcterms:created>
  <dcterms:modified xsi:type="dcterms:W3CDTF">2013-04-16T16:45:01Z</dcterms:modified>
</cp:coreProperties>
</file>