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8" r:id="rId3"/>
    <p:sldId id="257" r:id="rId4"/>
    <p:sldId id="266" r:id="rId5"/>
    <p:sldId id="264" r:id="rId6"/>
    <p:sldId id="269" r:id="rId7"/>
    <p:sldId id="260" r:id="rId8"/>
    <p:sldId id="274" r:id="rId9"/>
    <p:sldId id="275" r:id="rId10"/>
    <p:sldId id="270" r:id="rId11"/>
    <p:sldId id="272" r:id="rId12"/>
    <p:sldId id="271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Arrive at dashboard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Edit services/items through a table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Add services/items through a form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Select Manage </a:t>
          </a:r>
          <a:r>
            <a:rPr lang="en-US" dirty="0" smtClean="0">
              <a:solidFill>
                <a:srgbClr val="000000"/>
              </a:solidFill>
            </a:rPr>
            <a:t>Inventory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EC35E771-6A7F-184B-8BFF-3F46131191E8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Designate pages for services/items to appear on</a:t>
          </a:r>
          <a:endParaRPr lang="en-US" dirty="0">
            <a:solidFill>
              <a:srgbClr val="000000"/>
            </a:solidFill>
          </a:endParaRPr>
        </a:p>
      </dgm:t>
    </dgm:pt>
    <dgm:pt modelId="{E6A86015-FA7A-3249-9033-DC3B6333FA08}" type="parTrans" cxnId="{62A4DDAA-33D4-4A4E-AF27-42EC98CECEA5}">
      <dgm:prSet/>
      <dgm:spPr/>
      <dgm:t>
        <a:bodyPr/>
        <a:lstStyle/>
        <a:p>
          <a:endParaRPr lang="en-US"/>
        </a:p>
      </dgm:t>
    </dgm:pt>
    <dgm:pt modelId="{7CA21AE4-85B6-A64A-863F-8D39CE358908}" type="sibTrans" cxnId="{62A4DDAA-33D4-4A4E-AF27-42EC98CECEA5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5" custScaleX="60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5" custLinFactNeighborY="16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5" custScaleX="973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0F2DE41F-CD61-0341-BED4-75F76FA3FB94}" type="pres">
      <dgm:prSet presAssocID="{4C985542-85F0-2A4C-9BB5-8441ED1BCC1A}" presName="parTxOnly" presStyleLbl="node1" presStyleIdx="3" presStyleCnt="5" custScaleX="8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896CF-12CE-D046-89FD-6CEA7E4396F7}" type="pres">
      <dgm:prSet presAssocID="{BE51E443-CA59-2443-8528-793F4D37B144}" presName="parSpace" presStyleCnt="0"/>
      <dgm:spPr/>
    </dgm:pt>
    <dgm:pt modelId="{CEF3D943-4AA6-1D43-8C91-854C096B9FFA}" type="pres">
      <dgm:prSet presAssocID="{EC35E771-6A7F-184B-8BFF-3F46131191E8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8A59C654-5713-7541-BB67-76EB673F07FF}" srcId="{40144612-3580-8D44-AA55-32F0DE04928B}" destId="{4C985542-85F0-2A4C-9BB5-8441ED1BCC1A}" srcOrd="3" destOrd="0" parTransId="{AB928B5D-946D-4F44-A747-107850E02A33}" sibTransId="{BE51E443-CA59-2443-8528-793F4D37B144}"/>
    <dgm:cxn modelId="{B2DE944A-1B14-7143-B0F0-A2D0E0E35BA1}" type="presOf" srcId="{6469E386-8C35-A44C-8A0F-9A562F292E3D}" destId="{50A3609D-D47A-9146-8C25-DB35D73E800B}" srcOrd="0" destOrd="0" presId="urn:microsoft.com/office/officeart/2005/8/layout/hChevron3"/>
    <dgm:cxn modelId="{754806F8-3046-4742-9B47-AF3B76ADC879}" type="presOf" srcId="{EC35E771-6A7F-184B-8BFF-3F46131191E8}" destId="{CEF3D943-4AA6-1D43-8C91-854C096B9FFA}" srcOrd="0" destOrd="0" presId="urn:microsoft.com/office/officeart/2005/8/layout/hChevron3"/>
    <dgm:cxn modelId="{E8DFE923-A066-3443-96F9-F2576A626178}" type="presOf" srcId="{4C985542-85F0-2A4C-9BB5-8441ED1BCC1A}" destId="{0F2DE41F-CD61-0341-BED4-75F76FA3FB94}" srcOrd="0" destOrd="0" presId="urn:microsoft.com/office/officeart/2005/8/layout/hChevron3"/>
    <dgm:cxn modelId="{525F7264-6913-E741-A0B4-5AC9CE23EE97}" type="presOf" srcId="{AFFFAD65-8456-9345-B04C-894BA845A861}" destId="{921ED4CA-000C-B04A-8704-E3B025B55615}" srcOrd="0" destOrd="0" presId="urn:microsoft.com/office/officeart/2005/8/layout/hChevron3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62A4DDAA-33D4-4A4E-AF27-42EC98CECEA5}" srcId="{40144612-3580-8D44-AA55-32F0DE04928B}" destId="{EC35E771-6A7F-184B-8BFF-3F46131191E8}" srcOrd="4" destOrd="0" parTransId="{E6A86015-FA7A-3249-9033-DC3B6333FA08}" sibTransId="{7CA21AE4-85B6-A64A-863F-8D39CE358908}"/>
    <dgm:cxn modelId="{D9C008F9-2DE3-4C47-AAF8-F4A37D773EAC}" type="presOf" srcId="{40144612-3580-8D44-AA55-32F0DE04928B}" destId="{9EE774C8-361A-754E-A97D-A666F5854297}" srcOrd="0" destOrd="0" presId="urn:microsoft.com/office/officeart/2005/8/layout/hChevron3"/>
    <dgm:cxn modelId="{EF3509FE-5202-2842-940E-A0591C364F01}" type="presOf" srcId="{23C8E8F5-FDE2-3C4F-9223-87C074B8F3EC}" destId="{EB25A4BC-7CDD-F141-A25E-DB00CDFA8DC0}" srcOrd="0" destOrd="0" presId="urn:microsoft.com/office/officeart/2005/8/layout/hChevron3"/>
    <dgm:cxn modelId="{30EEA138-355A-9347-BACF-09A421F540EA}" type="presParOf" srcId="{9EE774C8-361A-754E-A97D-A666F5854297}" destId="{921ED4CA-000C-B04A-8704-E3B025B55615}" srcOrd="0" destOrd="0" presId="urn:microsoft.com/office/officeart/2005/8/layout/hChevron3"/>
    <dgm:cxn modelId="{BD36AF8A-DCF1-A84A-B9DE-16846A7D0E10}" type="presParOf" srcId="{9EE774C8-361A-754E-A97D-A666F5854297}" destId="{9211E156-0579-2647-A044-9DB1B0675FE7}" srcOrd="1" destOrd="0" presId="urn:microsoft.com/office/officeart/2005/8/layout/hChevron3"/>
    <dgm:cxn modelId="{69004A0D-F34F-184F-88A9-AB969FB8F8D9}" type="presParOf" srcId="{9EE774C8-361A-754E-A97D-A666F5854297}" destId="{50A3609D-D47A-9146-8C25-DB35D73E800B}" srcOrd="2" destOrd="0" presId="urn:microsoft.com/office/officeart/2005/8/layout/hChevron3"/>
    <dgm:cxn modelId="{6D7DB23B-D7D5-7740-9DEB-7969AF6FF09C}" type="presParOf" srcId="{9EE774C8-361A-754E-A97D-A666F5854297}" destId="{9BD842DA-DDB3-A64B-AEAE-F4C52289C5F6}" srcOrd="3" destOrd="0" presId="urn:microsoft.com/office/officeart/2005/8/layout/hChevron3"/>
    <dgm:cxn modelId="{25782A40-98DA-0C4F-A952-AB8AEB2DB4DB}" type="presParOf" srcId="{9EE774C8-361A-754E-A97D-A666F5854297}" destId="{EB25A4BC-7CDD-F141-A25E-DB00CDFA8DC0}" srcOrd="4" destOrd="0" presId="urn:microsoft.com/office/officeart/2005/8/layout/hChevron3"/>
    <dgm:cxn modelId="{2C56251B-3223-0D40-B41B-4AD338B4BD21}" type="presParOf" srcId="{9EE774C8-361A-754E-A97D-A666F5854297}" destId="{36B34C92-69AD-4944-9ECC-AF7CD66F26D6}" srcOrd="5" destOrd="0" presId="urn:microsoft.com/office/officeart/2005/8/layout/hChevron3"/>
    <dgm:cxn modelId="{CA7F4AEA-5C25-E54F-A32E-1EE0068042EE}" type="presParOf" srcId="{9EE774C8-361A-754E-A97D-A666F5854297}" destId="{0F2DE41F-CD61-0341-BED4-75F76FA3FB94}" srcOrd="6" destOrd="0" presId="urn:microsoft.com/office/officeart/2005/8/layout/hChevron3"/>
    <dgm:cxn modelId="{F492FE2B-1B74-B041-9F52-F14A960F7E98}" type="presParOf" srcId="{9EE774C8-361A-754E-A97D-A666F5854297}" destId="{246896CF-12CE-D046-89FD-6CEA7E4396F7}" srcOrd="7" destOrd="0" presId="urn:microsoft.com/office/officeart/2005/8/layout/hChevron3"/>
    <dgm:cxn modelId="{99008678-D89C-2140-9FAE-839E57D125B8}" type="presParOf" srcId="{9EE774C8-361A-754E-A97D-A666F5854297}" destId="{CEF3D943-4AA6-1D43-8C91-854C096B9F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Arrive at dashboard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View list of available reports/proposals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Click button to generate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Select Generate Reports / </a:t>
          </a:r>
          <a:r>
            <a:rPr lang="en-US" dirty="0" smtClean="0">
              <a:solidFill>
                <a:srgbClr val="000000"/>
              </a:solidFill>
            </a:rPr>
            <a:t>Invoices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27305FE5-E8D7-5E44-BB05-68863935FA9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(Optionally) Edit template of report</a:t>
          </a:r>
          <a:endParaRPr lang="en-US" dirty="0">
            <a:solidFill>
              <a:schemeClr val="tx1"/>
            </a:solidFill>
          </a:endParaRPr>
        </a:p>
      </dgm:t>
    </dgm:pt>
    <dgm:pt modelId="{AB12F8FF-C84D-4143-AF7E-15C93D150444}" type="parTrans" cxnId="{B97109A8-A51D-3F4F-8A5C-192A08343F9C}">
      <dgm:prSet/>
      <dgm:spPr/>
      <dgm:t>
        <a:bodyPr/>
        <a:lstStyle/>
        <a:p>
          <a:endParaRPr lang="en-US"/>
        </a:p>
      </dgm:t>
    </dgm:pt>
    <dgm:pt modelId="{5EFAFF14-4083-F147-B7D2-0B013D01D04C}" type="sibTrans" cxnId="{B97109A8-A51D-3F4F-8A5C-192A08343F9C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5" custScaleX="60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5" custScaleX="973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93765DD7-A4E9-454B-835A-FA70C0240857}" type="pres">
      <dgm:prSet presAssocID="{27305FE5-E8D7-5E44-BB05-68863935FA9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95DF8-90CD-E146-A07A-12560678ED66}" type="pres">
      <dgm:prSet presAssocID="{5EFAFF14-4083-F147-B7D2-0B013D01D04C}" presName="parSpace" presStyleCnt="0"/>
      <dgm:spPr/>
    </dgm:pt>
    <dgm:pt modelId="{0F2DE41F-CD61-0341-BED4-75F76FA3FB94}" type="pres">
      <dgm:prSet presAssocID="{4C985542-85F0-2A4C-9BB5-8441ED1BCC1A}" presName="parTxOnly" presStyleLbl="node1" presStyleIdx="4" presStyleCnt="5" custScaleX="8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17315D8B-A0F3-7A45-B5E2-1D4471A84277}" type="presOf" srcId="{23C8E8F5-FDE2-3C4F-9223-87C074B8F3EC}" destId="{EB25A4BC-7CDD-F141-A25E-DB00CDFA8DC0}" srcOrd="0" destOrd="0" presId="urn:microsoft.com/office/officeart/2005/8/layout/hChevron3"/>
    <dgm:cxn modelId="{6B9CE58C-6AB8-C042-9FA9-8AC8AAC978B6}" type="presOf" srcId="{40144612-3580-8D44-AA55-32F0DE04928B}" destId="{9EE774C8-361A-754E-A97D-A666F5854297}" srcOrd="0" destOrd="0" presId="urn:microsoft.com/office/officeart/2005/8/layout/hChevron3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8A59C654-5713-7541-BB67-76EB673F07FF}" srcId="{40144612-3580-8D44-AA55-32F0DE04928B}" destId="{4C985542-85F0-2A4C-9BB5-8441ED1BCC1A}" srcOrd="4" destOrd="0" parTransId="{AB928B5D-946D-4F44-A747-107850E02A33}" sibTransId="{BE51E443-CA59-2443-8528-793F4D37B144}"/>
    <dgm:cxn modelId="{7A586D06-F2EB-6E4A-A947-53E3173F4076}" type="presOf" srcId="{27305FE5-E8D7-5E44-BB05-68863935FA9E}" destId="{93765DD7-A4E9-454B-835A-FA70C0240857}" srcOrd="0" destOrd="0" presId="urn:microsoft.com/office/officeart/2005/8/layout/hChevron3"/>
    <dgm:cxn modelId="{C070FE1E-37B8-9249-950F-C9E940B9649E}" type="presOf" srcId="{AFFFAD65-8456-9345-B04C-894BA845A861}" destId="{921ED4CA-000C-B04A-8704-E3B025B55615}" srcOrd="0" destOrd="0" presId="urn:microsoft.com/office/officeart/2005/8/layout/hChevron3"/>
    <dgm:cxn modelId="{B97109A8-A51D-3F4F-8A5C-192A08343F9C}" srcId="{40144612-3580-8D44-AA55-32F0DE04928B}" destId="{27305FE5-E8D7-5E44-BB05-68863935FA9E}" srcOrd="3" destOrd="0" parTransId="{AB12F8FF-C84D-4143-AF7E-15C93D150444}" sibTransId="{5EFAFF14-4083-F147-B7D2-0B013D01D04C}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63E92F44-10FD-234F-A879-74BBEC5F1ADB}" type="presOf" srcId="{6469E386-8C35-A44C-8A0F-9A562F292E3D}" destId="{50A3609D-D47A-9146-8C25-DB35D73E800B}" srcOrd="0" destOrd="0" presId="urn:microsoft.com/office/officeart/2005/8/layout/hChevron3"/>
    <dgm:cxn modelId="{2A4D86CA-FE4F-AE47-947F-13B6F175BAFF}" type="presOf" srcId="{4C985542-85F0-2A4C-9BB5-8441ED1BCC1A}" destId="{0F2DE41F-CD61-0341-BED4-75F76FA3FB94}" srcOrd="0" destOrd="0" presId="urn:microsoft.com/office/officeart/2005/8/layout/hChevron3"/>
    <dgm:cxn modelId="{F9EF5719-8776-454B-8699-2C32A5C964E1}" type="presParOf" srcId="{9EE774C8-361A-754E-A97D-A666F5854297}" destId="{921ED4CA-000C-B04A-8704-E3B025B55615}" srcOrd="0" destOrd="0" presId="urn:microsoft.com/office/officeart/2005/8/layout/hChevron3"/>
    <dgm:cxn modelId="{AFBE4026-4434-984F-98D9-A657D3E7D198}" type="presParOf" srcId="{9EE774C8-361A-754E-A97D-A666F5854297}" destId="{9211E156-0579-2647-A044-9DB1B0675FE7}" srcOrd="1" destOrd="0" presId="urn:microsoft.com/office/officeart/2005/8/layout/hChevron3"/>
    <dgm:cxn modelId="{41EB03A5-5145-A04E-A4F9-06836891F7BF}" type="presParOf" srcId="{9EE774C8-361A-754E-A97D-A666F5854297}" destId="{50A3609D-D47A-9146-8C25-DB35D73E800B}" srcOrd="2" destOrd="0" presId="urn:microsoft.com/office/officeart/2005/8/layout/hChevron3"/>
    <dgm:cxn modelId="{4463B828-DDA1-3447-A9BC-75C48E3665B9}" type="presParOf" srcId="{9EE774C8-361A-754E-A97D-A666F5854297}" destId="{9BD842DA-DDB3-A64B-AEAE-F4C52289C5F6}" srcOrd="3" destOrd="0" presId="urn:microsoft.com/office/officeart/2005/8/layout/hChevron3"/>
    <dgm:cxn modelId="{D4268784-9393-D347-8223-78CF5DA5759C}" type="presParOf" srcId="{9EE774C8-361A-754E-A97D-A666F5854297}" destId="{EB25A4BC-7CDD-F141-A25E-DB00CDFA8DC0}" srcOrd="4" destOrd="0" presId="urn:microsoft.com/office/officeart/2005/8/layout/hChevron3"/>
    <dgm:cxn modelId="{402ECA92-4310-0D44-9A57-1140E61900A2}" type="presParOf" srcId="{9EE774C8-361A-754E-A97D-A666F5854297}" destId="{36B34C92-69AD-4944-9ECC-AF7CD66F26D6}" srcOrd="5" destOrd="0" presId="urn:microsoft.com/office/officeart/2005/8/layout/hChevron3"/>
    <dgm:cxn modelId="{1490D047-DB9A-8C4D-9F8D-CDFAD28186B9}" type="presParOf" srcId="{9EE774C8-361A-754E-A97D-A666F5854297}" destId="{93765DD7-A4E9-454B-835A-FA70C0240857}" srcOrd="6" destOrd="0" presId="urn:microsoft.com/office/officeart/2005/8/layout/hChevron3"/>
    <dgm:cxn modelId="{1C823724-FD72-E44B-9C22-A79251478F9D}" type="presParOf" srcId="{9EE774C8-361A-754E-A97D-A666F5854297}" destId="{91795DF8-90CD-E146-A07A-12560678ED66}" srcOrd="7" destOrd="0" presId="urn:microsoft.com/office/officeart/2005/8/layout/hChevron3"/>
    <dgm:cxn modelId="{4530CA69-8C82-2A4B-A038-E9A93ADD6DA8}" type="presParOf" srcId="{9EE774C8-361A-754E-A97D-A666F5854297}" destId="{0F2DE41F-CD61-0341-BED4-75F76FA3FB9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Arrive at dashboard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View list of Customer Front-End Pages and Templates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Save Page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Select </a:t>
          </a:r>
          <a:r>
            <a:rPr lang="en-US" dirty="0" smtClean="0">
              <a:solidFill>
                <a:srgbClr val="000000"/>
              </a:solidFill>
            </a:rPr>
            <a:t>Edit </a:t>
          </a:r>
          <a:r>
            <a:rPr lang="en-US" dirty="0" smtClean="0">
              <a:solidFill>
                <a:srgbClr val="000000"/>
              </a:solidFill>
            </a:rPr>
            <a:t>Customer </a:t>
          </a:r>
          <a:r>
            <a:rPr lang="en-US" dirty="0" smtClean="0">
              <a:solidFill>
                <a:srgbClr val="000000"/>
              </a:solidFill>
            </a:rPr>
            <a:t>Web Site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27305FE5-E8D7-5E44-BB05-68863935FA9E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(Optionally) Edit Customer Front-End page/template by WYSIWYG Editor</a:t>
          </a:r>
          <a:endParaRPr lang="en-US" dirty="0">
            <a:solidFill>
              <a:schemeClr val="tx1"/>
            </a:solidFill>
          </a:endParaRPr>
        </a:p>
      </dgm:t>
    </dgm:pt>
    <dgm:pt modelId="{AB12F8FF-C84D-4143-AF7E-15C93D150444}" type="parTrans" cxnId="{B97109A8-A51D-3F4F-8A5C-192A08343F9C}">
      <dgm:prSet/>
      <dgm:spPr/>
      <dgm:t>
        <a:bodyPr/>
        <a:lstStyle/>
        <a:p>
          <a:endParaRPr lang="en-US"/>
        </a:p>
      </dgm:t>
    </dgm:pt>
    <dgm:pt modelId="{5EFAFF14-4083-F147-B7D2-0B013D01D04C}" type="sibTrans" cxnId="{B97109A8-A51D-3F4F-8A5C-192A08343F9C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5" custScaleX="458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5" custScaleX="77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5" custScaleX="944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93765DD7-A4E9-454B-835A-FA70C0240857}" type="pres">
      <dgm:prSet presAssocID="{27305FE5-E8D7-5E44-BB05-68863935FA9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95DF8-90CD-E146-A07A-12560678ED66}" type="pres">
      <dgm:prSet presAssocID="{5EFAFF14-4083-F147-B7D2-0B013D01D04C}" presName="parSpace" presStyleCnt="0"/>
      <dgm:spPr/>
    </dgm:pt>
    <dgm:pt modelId="{0F2DE41F-CD61-0341-BED4-75F76FA3FB94}" type="pres">
      <dgm:prSet presAssocID="{4C985542-85F0-2A4C-9BB5-8441ED1BCC1A}" presName="parTxOnly" presStyleLbl="node1" presStyleIdx="4" presStyleCnt="5" custScaleX="8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8A59C654-5713-7541-BB67-76EB673F07FF}" srcId="{40144612-3580-8D44-AA55-32F0DE04928B}" destId="{4C985542-85F0-2A4C-9BB5-8441ED1BCC1A}" srcOrd="4" destOrd="0" parTransId="{AB928B5D-946D-4F44-A747-107850E02A33}" sibTransId="{BE51E443-CA59-2443-8528-793F4D37B144}"/>
    <dgm:cxn modelId="{7B1F8649-00FA-FA4D-8C04-5BF161DBAE56}" type="presOf" srcId="{23C8E8F5-FDE2-3C4F-9223-87C074B8F3EC}" destId="{EB25A4BC-7CDD-F141-A25E-DB00CDFA8DC0}" srcOrd="0" destOrd="0" presId="urn:microsoft.com/office/officeart/2005/8/layout/hChevron3"/>
    <dgm:cxn modelId="{A820B739-86D1-2340-9B03-D043D3208EBA}" type="presOf" srcId="{AFFFAD65-8456-9345-B04C-894BA845A861}" destId="{921ED4CA-000C-B04A-8704-E3B025B55615}" srcOrd="0" destOrd="0" presId="urn:microsoft.com/office/officeart/2005/8/layout/hChevron3"/>
    <dgm:cxn modelId="{B97109A8-A51D-3F4F-8A5C-192A08343F9C}" srcId="{40144612-3580-8D44-AA55-32F0DE04928B}" destId="{27305FE5-E8D7-5E44-BB05-68863935FA9E}" srcOrd="3" destOrd="0" parTransId="{AB12F8FF-C84D-4143-AF7E-15C93D150444}" sibTransId="{5EFAFF14-4083-F147-B7D2-0B013D01D04C}"/>
    <dgm:cxn modelId="{F2934E44-7A54-8C41-A7A8-EA5356A8C9B0}" type="presOf" srcId="{4C985542-85F0-2A4C-9BB5-8441ED1BCC1A}" destId="{0F2DE41F-CD61-0341-BED4-75F76FA3FB94}" srcOrd="0" destOrd="0" presId="urn:microsoft.com/office/officeart/2005/8/layout/hChevron3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11180E38-6E38-B14D-B14D-9B6E3EAF6BC4}" type="presOf" srcId="{6469E386-8C35-A44C-8A0F-9A562F292E3D}" destId="{50A3609D-D47A-9146-8C25-DB35D73E800B}" srcOrd="0" destOrd="0" presId="urn:microsoft.com/office/officeart/2005/8/layout/hChevron3"/>
    <dgm:cxn modelId="{E8543E2B-EEE6-6841-8104-F8C761F4F14B}" type="presOf" srcId="{40144612-3580-8D44-AA55-32F0DE04928B}" destId="{9EE774C8-361A-754E-A97D-A666F5854297}" srcOrd="0" destOrd="0" presId="urn:microsoft.com/office/officeart/2005/8/layout/hChevron3"/>
    <dgm:cxn modelId="{BF86EF5C-6D82-6841-87F2-B8FD39D92802}" type="presOf" srcId="{27305FE5-E8D7-5E44-BB05-68863935FA9E}" destId="{93765DD7-A4E9-454B-835A-FA70C0240857}" srcOrd="0" destOrd="0" presId="urn:microsoft.com/office/officeart/2005/8/layout/hChevron3"/>
    <dgm:cxn modelId="{4AF8ACE2-6F4C-F548-BDE0-8549B922F934}" type="presParOf" srcId="{9EE774C8-361A-754E-A97D-A666F5854297}" destId="{921ED4CA-000C-B04A-8704-E3B025B55615}" srcOrd="0" destOrd="0" presId="urn:microsoft.com/office/officeart/2005/8/layout/hChevron3"/>
    <dgm:cxn modelId="{93B8A76C-0870-484F-BA16-AE86E8EB9C22}" type="presParOf" srcId="{9EE774C8-361A-754E-A97D-A666F5854297}" destId="{9211E156-0579-2647-A044-9DB1B0675FE7}" srcOrd="1" destOrd="0" presId="urn:microsoft.com/office/officeart/2005/8/layout/hChevron3"/>
    <dgm:cxn modelId="{EE19CE9E-02E1-B94D-A639-25DDCD7A651D}" type="presParOf" srcId="{9EE774C8-361A-754E-A97D-A666F5854297}" destId="{50A3609D-D47A-9146-8C25-DB35D73E800B}" srcOrd="2" destOrd="0" presId="urn:microsoft.com/office/officeart/2005/8/layout/hChevron3"/>
    <dgm:cxn modelId="{83E90FFB-ED96-9648-BBE2-2EB5D9D11F3F}" type="presParOf" srcId="{9EE774C8-361A-754E-A97D-A666F5854297}" destId="{9BD842DA-DDB3-A64B-AEAE-F4C52289C5F6}" srcOrd="3" destOrd="0" presId="urn:microsoft.com/office/officeart/2005/8/layout/hChevron3"/>
    <dgm:cxn modelId="{569702CB-7B16-E547-AC1E-3EEB2E92F797}" type="presParOf" srcId="{9EE774C8-361A-754E-A97D-A666F5854297}" destId="{EB25A4BC-7CDD-F141-A25E-DB00CDFA8DC0}" srcOrd="4" destOrd="0" presId="urn:microsoft.com/office/officeart/2005/8/layout/hChevron3"/>
    <dgm:cxn modelId="{6F01892E-9D89-824C-84F8-3CC28EF467F5}" type="presParOf" srcId="{9EE774C8-361A-754E-A97D-A666F5854297}" destId="{36B34C92-69AD-4944-9ECC-AF7CD66F26D6}" srcOrd="5" destOrd="0" presId="urn:microsoft.com/office/officeart/2005/8/layout/hChevron3"/>
    <dgm:cxn modelId="{6D93D168-A7CC-024E-B3B5-0950548105F3}" type="presParOf" srcId="{9EE774C8-361A-754E-A97D-A666F5854297}" destId="{93765DD7-A4E9-454B-835A-FA70C0240857}" srcOrd="6" destOrd="0" presId="urn:microsoft.com/office/officeart/2005/8/layout/hChevron3"/>
    <dgm:cxn modelId="{E7678286-77B1-D541-836A-E1C7E66130CA}" type="presParOf" srcId="{9EE774C8-361A-754E-A97D-A666F5854297}" destId="{91795DF8-90CD-E146-A07A-12560678ED66}" srcOrd="7" destOrd="0" presId="urn:microsoft.com/office/officeart/2005/8/layout/hChevron3"/>
    <dgm:cxn modelId="{371D249B-D375-6247-A4EA-6409FF50FEAE}" type="presParOf" srcId="{9EE774C8-361A-754E-A97D-A666F5854297}" destId="{0F2DE41F-CD61-0341-BED4-75F76FA3FB9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7241" y="1553929"/>
          <a:ext cx="1420283" cy="94502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Arrive at dashboard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7241" y="1553929"/>
        <a:ext cx="1184026" cy="945028"/>
      </dsp:txXfrm>
    </dsp:sp>
    <dsp:sp modelId="{50A3609D-D47A-9146-8C25-DB35D73E800B}">
      <dsp:nvSpPr>
        <dsp:cNvPr id="0" name=""/>
        <dsp:cNvSpPr/>
      </dsp:nvSpPr>
      <dsp:spPr>
        <a:xfrm>
          <a:off x="955010" y="156956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Select Manage </a:t>
          </a:r>
          <a:r>
            <a:rPr lang="en-US" sz="1200" kern="1200" dirty="0" smtClean="0">
              <a:solidFill>
                <a:srgbClr val="000000"/>
              </a:solidFill>
            </a:rPr>
            <a:t>Inventory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1427524" y="1569569"/>
        <a:ext cx="1417544" cy="945028"/>
      </dsp:txXfrm>
    </dsp:sp>
    <dsp:sp modelId="{EB25A4BC-7CDD-F141-A25E-DB00CDFA8DC0}">
      <dsp:nvSpPr>
        <dsp:cNvPr id="0" name=""/>
        <dsp:cNvSpPr/>
      </dsp:nvSpPr>
      <dsp:spPr>
        <a:xfrm>
          <a:off x="2845068" y="1553929"/>
          <a:ext cx="230008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Edit services/items through a table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3317582" y="1553929"/>
        <a:ext cx="1355054" cy="945028"/>
      </dsp:txXfrm>
    </dsp:sp>
    <dsp:sp modelId="{0F2DE41F-CD61-0341-BED4-75F76FA3FB94}">
      <dsp:nvSpPr>
        <dsp:cNvPr id="0" name=""/>
        <dsp:cNvSpPr/>
      </dsp:nvSpPr>
      <dsp:spPr>
        <a:xfrm>
          <a:off x="4672636" y="1553929"/>
          <a:ext cx="2116864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Add services/items through a form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5145150" y="1553929"/>
        <a:ext cx="1171836" cy="945028"/>
      </dsp:txXfrm>
    </dsp:sp>
    <dsp:sp modelId="{CEF3D943-4AA6-1D43-8C91-854C096B9FFA}">
      <dsp:nvSpPr>
        <dsp:cNvPr id="0" name=""/>
        <dsp:cNvSpPr/>
      </dsp:nvSpPr>
      <dsp:spPr>
        <a:xfrm>
          <a:off x="6316986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Designate pages for services/items to appear on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6789500" y="1553929"/>
        <a:ext cx="1417544" cy="945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7241" y="1553929"/>
          <a:ext cx="1420283" cy="94502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Arrive at dashboard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7241" y="1553929"/>
        <a:ext cx="1184026" cy="945028"/>
      </dsp:txXfrm>
    </dsp:sp>
    <dsp:sp modelId="{50A3609D-D47A-9146-8C25-DB35D73E800B}">
      <dsp:nvSpPr>
        <dsp:cNvPr id="0" name=""/>
        <dsp:cNvSpPr/>
      </dsp:nvSpPr>
      <dsp:spPr>
        <a:xfrm>
          <a:off x="955010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Select Generate Reports / </a:t>
          </a:r>
          <a:r>
            <a:rPr lang="en-US" sz="1500" kern="1200" dirty="0" smtClean="0">
              <a:solidFill>
                <a:srgbClr val="000000"/>
              </a:solidFill>
            </a:rPr>
            <a:t>Invoices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1427524" y="1553929"/>
        <a:ext cx="1417544" cy="945028"/>
      </dsp:txXfrm>
    </dsp:sp>
    <dsp:sp modelId="{EB25A4BC-7CDD-F141-A25E-DB00CDFA8DC0}">
      <dsp:nvSpPr>
        <dsp:cNvPr id="0" name=""/>
        <dsp:cNvSpPr/>
      </dsp:nvSpPr>
      <dsp:spPr>
        <a:xfrm>
          <a:off x="2845068" y="1553929"/>
          <a:ext cx="230008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View list of available reports/proposals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3317582" y="1553929"/>
        <a:ext cx="1355054" cy="945028"/>
      </dsp:txXfrm>
    </dsp:sp>
    <dsp:sp modelId="{93765DD7-A4E9-454B-835A-FA70C0240857}">
      <dsp:nvSpPr>
        <dsp:cNvPr id="0" name=""/>
        <dsp:cNvSpPr/>
      </dsp:nvSpPr>
      <dsp:spPr>
        <a:xfrm>
          <a:off x="4672636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(Optionally) Edit template of report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5145150" y="1553929"/>
        <a:ext cx="1417544" cy="945028"/>
      </dsp:txXfrm>
    </dsp:sp>
    <dsp:sp modelId="{0F2DE41F-CD61-0341-BED4-75F76FA3FB94}">
      <dsp:nvSpPr>
        <dsp:cNvPr id="0" name=""/>
        <dsp:cNvSpPr/>
      </dsp:nvSpPr>
      <dsp:spPr>
        <a:xfrm>
          <a:off x="6562693" y="1553929"/>
          <a:ext cx="2116864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Click button to generate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7035207" y="1553929"/>
        <a:ext cx="1171836" cy="945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3525" y="1496243"/>
          <a:ext cx="1216040" cy="106040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0000"/>
              </a:solidFill>
            </a:rPr>
            <a:t>Arrive at dashboard</a:t>
          </a:r>
          <a:endParaRPr lang="en-US" sz="1300" kern="1200" dirty="0">
            <a:solidFill>
              <a:srgbClr val="000000"/>
            </a:solidFill>
          </a:endParaRPr>
        </a:p>
      </dsp:txBody>
      <dsp:txXfrm>
        <a:off x="3525" y="1496243"/>
        <a:ext cx="950940" cy="1060400"/>
      </dsp:txXfrm>
    </dsp:sp>
    <dsp:sp modelId="{50A3609D-D47A-9146-8C25-DB35D73E800B}">
      <dsp:nvSpPr>
        <dsp:cNvPr id="0" name=""/>
        <dsp:cNvSpPr/>
      </dsp:nvSpPr>
      <dsp:spPr>
        <a:xfrm>
          <a:off x="689366" y="1496243"/>
          <a:ext cx="2054075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0000"/>
              </a:solidFill>
            </a:rPr>
            <a:t>Select </a:t>
          </a:r>
          <a:r>
            <a:rPr lang="en-US" sz="1300" kern="1200" dirty="0" smtClean="0">
              <a:solidFill>
                <a:srgbClr val="000000"/>
              </a:solidFill>
            </a:rPr>
            <a:t>Edit </a:t>
          </a:r>
          <a:r>
            <a:rPr lang="en-US" sz="1300" kern="1200" dirty="0" smtClean="0">
              <a:solidFill>
                <a:srgbClr val="000000"/>
              </a:solidFill>
            </a:rPr>
            <a:t>Customer </a:t>
          </a:r>
          <a:r>
            <a:rPr lang="en-US" sz="1300" kern="1200" dirty="0" smtClean="0">
              <a:solidFill>
                <a:srgbClr val="000000"/>
              </a:solidFill>
            </a:rPr>
            <a:t>Web Site</a:t>
          </a:r>
          <a:endParaRPr lang="en-US" sz="1300" kern="1200" dirty="0">
            <a:solidFill>
              <a:srgbClr val="000000"/>
            </a:solidFill>
          </a:endParaRPr>
        </a:p>
      </dsp:txBody>
      <dsp:txXfrm>
        <a:off x="1219566" y="1496243"/>
        <a:ext cx="993675" cy="1060400"/>
      </dsp:txXfrm>
    </dsp:sp>
    <dsp:sp modelId="{EB25A4BC-7CDD-F141-A25E-DB00CDFA8DC0}">
      <dsp:nvSpPr>
        <dsp:cNvPr id="0" name=""/>
        <dsp:cNvSpPr/>
      </dsp:nvSpPr>
      <dsp:spPr>
        <a:xfrm>
          <a:off x="2213241" y="1496243"/>
          <a:ext cx="2504135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0000"/>
              </a:solidFill>
            </a:rPr>
            <a:t>View list of Customer Front-End Pages and Templates</a:t>
          </a:r>
          <a:endParaRPr lang="en-US" sz="1300" kern="1200" dirty="0">
            <a:solidFill>
              <a:srgbClr val="000000"/>
            </a:solidFill>
          </a:endParaRPr>
        </a:p>
      </dsp:txBody>
      <dsp:txXfrm>
        <a:off x="2743441" y="1496243"/>
        <a:ext cx="1443735" cy="1060400"/>
      </dsp:txXfrm>
    </dsp:sp>
    <dsp:sp modelId="{93765DD7-A4E9-454B-835A-FA70C0240857}">
      <dsp:nvSpPr>
        <dsp:cNvPr id="0" name=""/>
        <dsp:cNvSpPr/>
      </dsp:nvSpPr>
      <dsp:spPr>
        <a:xfrm>
          <a:off x="4187176" y="1496243"/>
          <a:ext cx="2651000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0000"/>
              </a:solidFill>
            </a:rPr>
            <a:t>(Optionally) Edit Customer Front-End page/template by WYSIWYG Editor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4717376" y="1496243"/>
        <a:ext cx="1590600" cy="1060400"/>
      </dsp:txXfrm>
    </dsp:sp>
    <dsp:sp modelId="{0F2DE41F-CD61-0341-BED4-75F76FA3FB94}">
      <dsp:nvSpPr>
        <dsp:cNvPr id="0" name=""/>
        <dsp:cNvSpPr/>
      </dsp:nvSpPr>
      <dsp:spPr>
        <a:xfrm>
          <a:off x="6307977" y="1496243"/>
          <a:ext cx="2375296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0000"/>
              </a:solidFill>
            </a:rPr>
            <a:t>Save Page</a:t>
          </a:r>
          <a:endParaRPr lang="en-US" sz="1300" kern="1200" dirty="0">
            <a:solidFill>
              <a:srgbClr val="000000"/>
            </a:solidFill>
          </a:endParaRPr>
        </a:p>
      </dsp:txBody>
      <dsp:txXfrm>
        <a:off x="6838177" y="1496243"/>
        <a:ext cx="1314896" cy="1060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0B1D6-3DA8-FF4C-B535-D0AC58B8377B}" type="datetimeFigureOut">
              <a:rPr lang="en-US" smtClean="0"/>
              <a:t>5/9/13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DB682-677F-9847-B228-849CCFAAD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14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DB682-677F-9847-B228-849CCFAAD0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3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5/9/13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5/9/13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5/9/13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27BC656-E236-4725-87FC-30D2BF4EB07B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11662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CMSI 402 Presentation</a:t>
            </a:r>
          </a:p>
          <a:p>
            <a:r>
              <a:rPr lang="en-US" dirty="0" smtClean="0"/>
              <a:t>Andrew Won</a:t>
            </a:r>
            <a:endParaRPr lang="en-US" dirty="0" smtClean="0"/>
          </a:p>
          <a:p>
            <a:r>
              <a:rPr lang="en-US" dirty="0" smtClean="0"/>
              <a:t>2013 </a:t>
            </a:r>
            <a:r>
              <a:rPr lang="en-US" dirty="0" smtClean="0"/>
              <a:t>May 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37867"/>
            <a:ext cx="3285743" cy="19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92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04800"/>
            <a:ext cx="7601158" cy="924475"/>
          </a:xfrm>
        </p:spPr>
        <p:txBody>
          <a:bodyPr/>
          <a:lstStyle/>
          <a:p>
            <a:r>
              <a:rPr lang="en-US" dirty="0" err="1" smtClean="0"/>
              <a:t>ShopLifter</a:t>
            </a:r>
            <a:r>
              <a:rPr lang="en-US" dirty="0" smtClean="0"/>
              <a:t> </a:t>
            </a:r>
            <a:r>
              <a:rPr lang="en-US" dirty="0" smtClean="0"/>
              <a:t>– State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711132" cy="526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97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04800"/>
            <a:ext cx="7601158" cy="924475"/>
          </a:xfrm>
        </p:spPr>
        <p:txBody>
          <a:bodyPr/>
          <a:lstStyle/>
          <a:p>
            <a:r>
              <a:rPr lang="en-US" dirty="0" err="1" smtClean="0"/>
              <a:t>ShopLifter</a:t>
            </a:r>
            <a:r>
              <a:rPr lang="en-US" dirty="0" smtClean="0"/>
              <a:t> </a:t>
            </a:r>
            <a:r>
              <a:rPr lang="en-US" dirty="0" smtClean="0"/>
              <a:t>– State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8711131" cy="37759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81800" y="5486400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Hibernate</a:t>
            </a:r>
          </a:p>
          <a:p>
            <a:r>
              <a:rPr lang="en-US" sz="1400" dirty="0" smtClean="0"/>
              <a:t>POJO</a:t>
            </a:r>
          </a:p>
          <a:p>
            <a:r>
              <a:rPr lang="en-US" sz="1400" dirty="0" err="1" smtClean="0"/>
              <a:t>PostgreSQL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5486400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Spring</a:t>
            </a:r>
          </a:p>
          <a:p>
            <a:r>
              <a:rPr lang="en-US" sz="1400" dirty="0" smtClean="0"/>
              <a:t>JAX-RS</a:t>
            </a:r>
          </a:p>
          <a:p>
            <a:r>
              <a:rPr lang="en-US" sz="1400" dirty="0"/>
              <a:t>JAXB</a:t>
            </a:r>
            <a:endParaRPr lang="en-US" sz="1400" dirty="0" smtClean="0"/>
          </a:p>
          <a:p>
            <a:r>
              <a:rPr lang="en-US" sz="1400" dirty="0" smtClean="0"/>
              <a:t>Jackson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067224" y="5486400"/>
            <a:ext cx="6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POJO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3977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ShopLifter</a:t>
            </a:r>
            <a:r>
              <a:rPr lang="en-US" dirty="0" smtClean="0"/>
              <a:t> </a:t>
            </a:r>
            <a:r>
              <a:rPr lang="en-US" dirty="0" smtClean="0"/>
              <a:t>- Challenges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09443" y="1524000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Project Scope</a:t>
            </a:r>
          </a:p>
          <a:p>
            <a:pPr lvl="1"/>
            <a:r>
              <a:rPr lang="en-US" dirty="0" smtClean="0"/>
              <a:t>Breadth</a:t>
            </a:r>
          </a:p>
          <a:p>
            <a:pPr lvl="1"/>
            <a:r>
              <a:rPr lang="en-US" dirty="0" smtClean="0"/>
              <a:t>Changing context</a:t>
            </a:r>
          </a:p>
          <a:p>
            <a:r>
              <a:rPr lang="en-US" dirty="0" smtClean="0"/>
              <a:t>Technology Stack</a:t>
            </a:r>
          </a:p>
          <a:p>
            <a:pPr lvl="1"/>
            <a:r>
              <a:rPr lang="en-US" dirty="0" smtClean="0"/>
              <a:t>Agnostic web service</a:t>
            </a:r>
          </a:p>
          <a:p>
            <a:pPr lvl="1"/>
            <a:r>
              <a:rPr lang="en-US" dirty="0" smtClean="0"/>
              <a:t>Making estranged APIs friendly with one another</a:t>
            </a:r>
          </a:p>
          <a:p>
            <a:r>
              <a:rPr lang="en-US" dirty="0" smtClean="0"/>
              <a:t>Troubleshooting</a:t>
            </a:r>
          </a:p>
          <a:p>
            <a:pPr lvl="1"/>
            <a:r>
              <a:rPr lang="en-US" dirty="0" smtClean="0"/>
              <a:t>Integration project</a:t>
            </a:r>
          </a:p>
        </p:txBody>
      </p:sp>
    </p:spTree>
    <p:extLst>
      <p:ext uri="{BB962C8B-B14F-4D97-AF65-F5344CB8AC3E}">
        <p14:creationId xmlns:p14="http://schemas.microsoft.com/office/powerpoint/2010/main" val="19859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ShopLifter</a:t>
            </a:r>
            <a:r>
              <a:rPr lang="en-US" dirty="0" smtClean="0"/>
              <a:t> </a:t>
            </a:r>
            <a:r>
              <a:rPr lang="en-US" dirty="0" smtClean="0"/>
              <a:t>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ShopLifter</a:t>
            </a:r>
            <a:r>
              <a:rPr lang="en-US" dirty="0" smtClean="0"/>
              <a:t> </a:t>
            </a:r>
            <a:r>
              <a:rPr lang="en-US" dirty="0" smtClean="0"/>
              <a:t>– 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2" y="1600200"/>
            <a:ext cx="7220157" cy="3648998"/>
          </a:xfrm>
        </p:spPr>
        <p:txBody>
          <a:bodyPr/>
          <a:lstStyle/>
          <a:p>
            <a:r>
              <a:rPr lang="en-US" dirty="0" smtClean="0"/>
              <a:t>An integration exercise</a:t>
            </a:r>
          </a:p>
          <a:p>
            <a:pPr lvl="1"/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 smtClean="0"/>
              <a:t>web service with HTTP and URI </a:t>
            </a:r>
            <a:r>
              <a:rPr lang="en-US" dirty="0" smtClean="0"/>
              <a:t>contracts</a:t>
            </a:r>
          </a:p>
          <a:p>
            <a:pPr lvl="1"/>
            <a:r>
              <a:rPr lang="en-US" dirty="0" smtClean="0"/>
              <a:t>Database</a:t>
            </a:r>
            <a:r>
              <a:rPr lang="en-US" dirty="0" smtClean="0"/>
              <a:t>-driven (SQL) inventory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/>
              <a:t>JavaScript front end and Java back end architecture</a:t>
            </a:r>
            <a:endParaRPr lang="en-US" dirty="0" smtClean="0"/>
          </a:p>
          <a:p>
            <a:r>
              <a:rPr lang="en-US" dirty="0" smtClean="0"/>
              <a:t>Better understand web technology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944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ShopLifter</a:t>
            </a:r>
            <a:r>
              <a:rPr lang="en-US" dirty="0" smtClean="0"/>
              <a:t> </a:t>
            </a:r>
            <a:r>
              <a:rPr lang="en-US" dirty="0" smtClean="0"/>
              <a:t>–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 Audience: Small </a:t>
            </a:r>
            <a:r>
              <a:rPr lang="en-US" dirty="0" smtClean="0"/>
              <a:t>business owners </a:t>
            </a:r>
            <a:r>
              <a:rPr lang="en-US" dirty="0"/>
              <a:t>looking to start their own </a:t>
            </a:r>
            <a:r>
              <a:rPr lang="en-US" dirty="0" smtClean="0"/>
              <a:t>e-commerce </a:t>
            </a:r>
            <a:r>
              <a:rPr lang="en-US" dirty="0"/>
              <a:t>web site, but not looking to spend money on more expensive, monthly-paid solutions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Content </a:t>
            </a:r>
            <a:r>
              <a:rPr lang="en-US" dirty="0" smtClean="0"/>
              <a:t>Management System web application that can be launched from any major browser</a:t>
            </a:r>
          </a:p>
          <a:p>
            <a:r>
              <a:rPr lang="en-US" dirty="0" smtClean="0"/>
              <a:t>Graphical 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“Code-less” web page creation and editing</a:t>
            </a:r>
          </a:p>
          <a:p>
            <a:r>
              <a:rPr lang="en-US" dirty="0" smtClean="0"/>
              <a:t>Persistent inventory management</a:t>
            </a:r>
          </a:p>
          <a:p>
            <a:r>
              <a:rPr lang="en-US" dirty="0" smtClean="0"/>
              <a:t>Sales </a:t>
            </a:r>
            <a:r>
              <a:rPr lang="en-US" dirty="0" smtClean="0"/>
              <a:t>and business report generation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84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377090"/>
              </p:ext>
            </p:extLst>
          </p:nvPr>
        </p:nvGraphicFramePr>
        <p:xfrm>
          <a:off x="228600" y="5334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296358" cy="924475"/>
          </a:xfrm>
        </p:spPr>
        <p:txBody>
          <a:bodyPr/>
          <a:lstStyle/>
          <a:p>
            <a:r>
              <a:rPr lang="en-US" dirty="0" err="1" smtClean="0"/>
              <a:t>Sho</a:t>
            </a:r>
            <a:r>
              <a:rPr lang="en-US" dirty="0" err="1" smtClean="0"/>
              <a:t>pLifter</a:t>
            </a:r>
            <a:r>
              <a:rPr lang="en-US" dirty="0" smtClean="0"/>
              <a:t> </a:t>
            </a:r>
            <a:r>
              <a:rPr lang="en-US" dirty="0" smtClean="0"/>
              <a:t>– User Scenarios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600200"/>
            <a:ext cx="3948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– Managing Saleable Services/Items</a:t>
            </a:r>
            <a:endParaRPr lang="en-US" sz="1400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055615"/>
              </p:ext>
            </p:extLst>
          </p:nvPr>
        </p:nvGraphicFramePr>
        <p:xfrm>
          <a:off x="228600" y="22860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4600" y="3505200"/>
            <a:ext cx="3519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– Generating Reports/Proposals</a:t>
            </a:r>
            <a:endParaRPr lang="en-US" sz="1400" dirty="0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8806647"/>
              </p:ext>
            </p:extLst>
          </p:nvPr>
        </p:nvGraphicFramePr>
        <p:xfrm>
          <a:off x="304800" y="39624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40554" y="5181600"/>
            <a:ext cx="342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– Edit the Customer Front-End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271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5724"/>
            <a:ext cx="7677358" cy="924475"/>
          </a:xfrm>
        </p:spPr>
        <p:txBody>
          <a:bodyPr/>
          <a:lstStyle/>
          <a:p>
            <a:r>
              <a:rPr lang="en-US" dirty="0" err="1" smtClean="0"/>
              <a:t>ShopLifter</a:t>
            </a:r>
            <a:r>
              <a:rPr lang="en-US" dirty="0" smtClean="0"/>
              <a:t> </a:t>
            </a:r>
            <a:r>
              <a:rPr lang="en-US" dirty="0" smtClean="0"/>
              <a:t>– Client Use Cases</a:t>
            </a:r>
            <a:endParaRPr lang="en-US" dirty="0"/>
          </a:p>
        </p:txBody>
      </p:sp>
      <p:pic>
        <p:nvPicPr>
          <p:cNvPr id="7" name="Picture 6" descr="eccms-Use Case (Client) Diagr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00200"/>
            <a:ext cx="4826000" cy="49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77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620000" cy="924475"/>
          </a:xfrm>
        </p:spPr>
        <p:txBody>
          <a:bodyPr/>
          <a:lstStyle/>
          <a:p>
            <a:r>
              <a:rPr lang="en-US" dirty="0" err="1" smtClean="0"/>
              <a:t>ShopLifter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Server </a:t>
            </a:r>
            <a:r>
              <a:rPr lang="en-US" dirty="0" smtClean="0"/>
              <a:t>Class </a:t>
            </a:r>
            <a:r>
              <a:rPr lang="en-US" dirty="0" smtClean="0"/>
              <a:t>Diagrams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1" y="990600"/>
            <a:ext cx="897725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3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57200"/>
            <a:ext cx="7125113" cy="924475"/>
          </a:xfrm>
        </p:spPr>
        <p:txBody>
          <a:bodyPr/>
          <a:lstStyle/>
          <a:p>
            <a:r>
              <a:rPr lang="en-US" dirty="0" err="1" smtClean="0"/>
              <a:t>ShopLifter</a:t>
            </a:r>
            <a:r>
              <a:rPr lang="en-US" dirty="0" smtClean="0"/>
              <a:t> </a:t>
            </a:r>
            <a:r>
              <a:rPr lang="en-US" dirty="0" smtClean="0"/>
              <a:t>– User Interface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09986"/>
            <a:ext cx="7620000" cy="527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7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57200"/>
            <a:ext cx="7125113" cy="924475"/>
          </a:xfrm>
        </p:spPr>
        <p:txBody>
          <a:bodyPr/>
          <a:lstStyle/>
          <a:p>
            <a:r>
              <a:rPr lang="en-US" dirty="0" err="1" smtClean="0"/>
              <a:t>ShopLifter</a:t>
            </a:r>
            <a:r>
              <a:rPr lang="en-US" dirty="0" smtClean="0"/>
              <a:t> </a:t>
            </a:r>
            <a:r>
              <a:rPr lang="en-US" dirty="0" smtClean="0"/>
              <a:t>– User Interface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09986"/>
            <a:ext cx="7619999" cy="527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11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57200"/>
            <a:ext cx="7125113" cy="924475"/>
          </a:xfrm>
        </p:spPr>
        <p:txBody>
          <a:bodyPr/>
          <a:lstStyle/>
          <a:p>
            <a:r>
              <a:rPr lang="en-US" dirty="0" err="1" smtClean="0"/>
              <a:t>ShopLifter</a:t>
            </a:r>
            <a:r>
              <a:rPr lang="en-US" dirty="0" smtClean="0"/>
              <a:t> </a:t>
            </a:r>
            <a:r>
              <a:rPr lang="en-US" dirty="0" smtClean="0"/>
              <a:t>– User Interface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09986"/>
            <a:ext cx="7619999" cy="527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99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TC102455596[[fn=Spring]]</Template>
  <TotalTime>1533</TotalTime>
  <Words>296</Words>
  <Application>Microsoft Macintosh PowerPoint</Application>
  <PresentationFormat>On-screen Show (4:3)</PresentationFormat>
  <Paragraphs>63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Spring</vt:lpstr>
      <vt:lpstr>PowerPoint Presentation</vt:lpstr>
      <vt:lpstr>ShopLifter – Project Goals</vt:lpstr>
      <vt:lpstr>ShopLifter – Description</vt:lpstr>
      <vt:lpstr>ShopLifter – User Scenarios</vt:lpstr>
      <vt:lpstr>ShopLifter – Client Use Cases</vt:lpstr>
      <vt:lpstr>ShopLifter – Server Class Diagrams</vt:lpstr>
      <vt:lpstr>ShopLifter – User Interface</vt:lpstr>
      <vt:lpstr>ShopLifter – User Interface</vt:lpstr>
      <vt:lpstr>ShopLifter – User Interface</vt:lpstr>
      <vt:lpstr>ShopLifter – State Diagram</vt:lpstr>
      <vt:lpstr>ShopLifter – State Diagram</vt:lpstr>
      <vt:lpstr>ShopLifter - Challenges</vt:lpstr>
      <vt:lpstr>ShopLifter -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Won</dc:creator>
  <cp:lastModifiedBy>Andrew Won</cp:lastModifiedBy>
  <cp:revision>95</cp:revision>
  <dcterms:created xsi:type="dcterms:W3CDTF">2013-01-21T17:23:01Z</dcterms:created>
  <dcterms:modified xsi:type="dcterms:W3CDTF">2013-05-09T20:19:26Z</dcterms:modified>
</cp:coreProperties>
</file>