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8" r:id="rId4"/>
    <p:sldId id="281" r:id="rId5"/>
    <p:sldId id="280" r:id="rId6"/>
    <p:sldId id="276" r:id="rId7"/>
    <p:sldId id="279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9" autoAdjust="0"/>
  </p:normalViewPr>
  <p:slideViewPr>
    <p:cSldViewPr>
      <p:cViewPr>
        <p:scale>
          <a:sx n="93" d="100"/>
          <a:sy n="93" d="100"/>
        </p:scale>
        <p:origin x="-1099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861E1-3A12-4EDC-AB4A-DC0D94A57D2C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A378-8B07-4619-B419-5A38767E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RJ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Dan, RJ, 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Dan, RJ, Frank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DA378-8B07-4619-B419-5A38767E7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526771-F23E-4C78-A4DC-E678737CC67E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EF20942-C1DE-44A0-8502-9015251EA9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5943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Mafia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895600"/>
            <a:ext cx="3886200" cy="1825625"/>
          </a:xfrm>
        </p:spPr>
        <p:txBody>
          <a:bodyPr/>
          <a:lstStyle/>
          <a:p>
            <a:r>
              <a:rPr lang="pt-BR" dirty="0"/>
              <a:t>Daniel Schepers</a:t>
            </a:r>
            <a:endParaRPr lang="en-US" dirty="0"/>
          </a:p>
          <a:p>
            <a:r>
              <a:rPr lang="pt-BR" dirty="0" smtClean="0"/>
              <a:t>Robert </a:t>
            </a:r>
            <a:r>
              <a:rPr lang="pt-BR" dirty="0" smtClean="0"/>
              <a:t>Fendricks</a:t>
            </a:r>
          </a:p>
          <a:p>
            <a:r>
              <a:rPr lang="pt-BR" dirty="0" smtClean="0"/>
              <a:t>Frank </a:t>
            </a:r>
            <a:r>
              <a:rPr lang="pt-BR" dirty="0" smtClean="0"/>
              <a:t>Huang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90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924800" cy="3733800"/>
          </a:xfrm>
        </p:spPr>
        <p:txBody>
          <a:bodyPr/>
          <a:lstStyle/>
          <a:p>
            <a:r>
              <a:rPr lang="en-US" dirty="0" smtClean="0"/>
              <a:t>Power of the Mafia is decreasing</a:t>
            </a:r>
          </a:p>
          <a:p>
            <a:pPr lvl="1"/>
            <a:r>
              <a:rPr lang="en-US" dirty="0" smtClean="0"/>
              <a:t>Not nearly what it was in the Al Capone days</a:t>
            </a:r>
          </a:p>
          <a:p>
            <a:r>
              <a:rPr lang="en-US" dirty="0" smtClean="0"/>
              <a:t>Probably caused by lack of new technology</a:t>
            </a:r>
          </a:p>
          <a:p>
            <a:pPr lvl="1"/>
            <a:r>
              <a:rPr lang="en-US" dirty="0" smtClean="0"/>
              <a:t>There have been many advances in law enforcement technology, but not mafia technology</a:t>
            </a:r>
          </a:p>
          <a:p>
            <a:pPr lvl="1"/>
            <a:r>
              <a:rPr lang="en-US" dirty="0" smtClean="0"/>
              <a:t>The Mafia clearly needs a quick way to manage their empire</a:t>
            </a:r>
          </a:p>
          <a:p>
            <a:pPr lvl="2"/>
            <a:r>
              <a:rPr lang="en-US" dirty="0" smtClean="0"/>
              <a:t>The many aspects of a Mafia empire include:  Employees, Businesses, Turfs, Projects, Prisons, and Rival Families</a:t>
            </a:r>
          </a:p>
        </p:txBody>
      </p:sp>
    </p:spTree>
    <p:extLst>
      <p:ext uri="{BB962C8B-B14F-4D97-AF65-F5344CB8AC3E}">
        <p14:creationId xmlns:p14="http://schemas.microsoft.com/office/powerpoint/2010/main" val="18016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924800" cy="3733800"/>
          </a:xfrm>
        </p:spPr>
        <p:txBody>
          <a:bodyPr/>
          <a:lstStyle/>
          <a:p>
            <a:r>
              <a:rPr lang="en-US" dirty="0" smtClean="0"/>
              <a:t>Create a web based application</a:t>
            </a:r>
          </a:p>
          <a:p>
            <a:pPr lvl="1"/>
            <a:r>
              <a:rPr lang="en-US" dirty="0" smtClean="0"/>
              <a:t>Use a database to keep track of various mafia interactions and assets</a:t>
            </a:r>
          </a:p>
          <a:p>
            <a:pPr lvl="1"/>
            <a:r>
              <a:rPr lang="en-US" dirty="0" smtClean="0"/>
              <a:t>Secure log in</a:t>
            </a:r>
          </a:p>
          <a:p>
            <a:pPr lvl="2"/>
            <a:r>
              <a:rPr lang="en-US" dirty="0" smtClean="0"/>
              <a:t>Make sure that this application doesn’t compromise the user</a:t>
            </a:r>
          </a:p>
          <a:p>
            <a:pPr lvl="2"/>
            <a:r>
              <a:rPr lang="en-US" dirty="0" smtClean="0"/>
              <a:t>Encrypt the username/password in the database</a:t>
            </a:r>
          </a:p>
          <a:p>
            <a:pPr lvl="1"/>
            <a:r>
              <a:rPr lang="en-US" dirty="0" smtClean="0"/>
              <a:t>Allow employees to view the status of various projects, family rivalries, turfs, and businesses</a:t>
            </a:r>
          </a:p>
          <a:p>
            <a:pPr lvl="1"/>
            <a:r>
              <a:rPr lang="en-US" dirty="0" smtClean="0"/>
              <a:t>Give the head of the family the power to control the family from the web</a:t>
            </a:r>
          </a:p>
          <a:p>
            <a:pPr lvl="2"/>
            <a:r>
              <a:rPr lang="en-US" dirty="0" smtClean="0"/>
              <a:t>Create and delete projects, take turf from other families, fire employees,  break employees out of prison, and control businesses and their products.</a:t>
            </a:r>
          </a:p>
          <a:p>
            <a:pPr marL="46863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7267" r="24196" b="1536"/>
          <a:stretch/>
        </p:blipFill>
        <p:spPr bwMode="auto">
          <a:xfrm>
            <a:off x="443593" y="838200"/>
            <a:ext cx="8123463" cy="549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0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schepedw\AppData\Local\Microsoft\Windows\Temporary Internet Files\Content.Outlook\L4907S6S\Mafia ER Diagram2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11823"/>
            <a:ext cx="8305800" cy="563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 learning curve with Ruby</a:t>
            </a:r>
          </a:p>
          <a:p>
            <a:pPr lvl="1"/>
            <a:r>
              <a:rPr lang="en-US" dirty="0" smtClean="0"/>
              <a:t>Ruby is new to the whole team</a:t>
            </a:r>
          </a:p>
          <a:p>
            <a:pPr lvl="1"/>
            <a:r>
              <a:rPr lang="en-US" dirty="0" smtClean="0"/>
              <a:t>Pop ups</a:t>
            </a:r>
          </a:p>
          <a:p>
            <a:r>
              <a:rPr lang="en-US" dirty="0" smtClean="0"/>
              <a:t>MySQL </a:t>
            </a:r>
            <a:r>
              <a:rPr lang="en-US" dirty="0" err="1" smtClean="0"/>
              <a:t>vs</a:t>
            </a:r>
            <a:r>
              <a:rPr lang="en-US" dirty="0" smtClean="0"/>
              <a:t> MSSQL</a:t>
            </a:r>
          </a:p>
          <a:p>
            <a:pPr lvl="1"/>
            <a:r>
              <a:rPr lang="en-US" dirty="0" smtClean="0"/>
              <a:t>Various subtle syntax variances</a:t>
            </a:r>
          </a:p>
          <a:p>
            <a:pPr lvl="1"/>
            <a:r>
              <a:rPr lang="en-US" dirty="0" smtClean="0"/>
              <a:t>No GUI – all </a:t>
            </a:r>
            <a:r>
              <a:rPr lang="en-US" dirty="0" err="1" smtClean="0"/>
              <a:t>sprocs</a:t>
            </a:r>
            <a:r>
              <a:rPr lang="en-US" dirty="0" smtClean="0"/>
              <a:t> were written via command line</a:t>
            </a:r>
          </a:p>
          <a:p>
            <a:r>
              <a:rPr lang="en-US" dirty="0" smtClean="0"/>
              <a:t>Making HTML pretty</a:t>
            </a:r>
          </a:p>
          <a:p>
            <a:pPr lvl="1"/>
            <a:r>
              <a:rPr lang="en-US" dirty="0" smtClean="0"/>
              <a:t>Dan isn’t a web designer</a:t>
            </a:r>
          </a:p>
          <a:p>
            <a:pPr marL="86868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obstacles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 learning curve with Ruby</a:t>
            </a:r>
          </a:p>
          <a:p>
            <a:pPr lvl="1"/>
            <a:r>
              <a:rPr lang="en-US" dirty="0" smtClean="0"/>
              <a:t>Stack overflow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Lots and lots of trial and error</a:t>
            </a:r>
          </a:p>
          <a:p>
            <a:pPr lvl="1"/>
            <a:r>
              <a:rPr lang="en-US" dirty="0" smtClean="0"/>
              <a:t>Book from Sriram</a:t>
            </a:r>
          </a:p>
          <a:p>
            <a:r>
              <a:rPr lang="en-US" dirty="0" smtClean="0"/>
              <a:t>MySQL </a:t>
            </a:r>
            <a:r>
              <a:rPr lang="en-US" dirty="0" err="1" smtClean="0"/>
              <a:t>vs</a:t>
            </a:r>
            <a:r>
              <a:rPr lang="en-US" dirty="0" smtClean="0"/>
              <a:t> MSSQL</a:t>
            </a:r>
          </a:p>
          <a:p>
            <a:pPr lvl="1"/>
            <a:r>
              <a:rPr lang="en-US" dirty="0" smtClean="0"/>
              <a:t>Trial and error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Try it in MSSQL, then translate</a:t>
            </a:r>
          </a:p>
          <a:p>
            <a:r>
              <a:rPr lang="en-US" dirty="0" smtClean="0"/>
              <a:t>Making HTML pretty</a:t>
            </a:r>
          </a:p>
          <a:p>
            <a:pPr lvl="1"/>
            <a:r>
              <a:rPr lang="en-US" dirty="0" smtClean="0"/>
              <a:t>Ask Frank to make it pretty</a:t>
            </a:r>
          </a:p>
          <a:p>
            <a:pPr marL="86868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634</TotalTime>
  <Words>282</Words>
  <Application>Microsoft Office PowerPoint</Application>
  <PresentationFormat>On-screen Show (4:3)</PresentationFormat>
  <Paragraphs>53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Mafia Management System</vt:lpstr>
      <vt:lpstr>Problem Statement</vt:lpstr>
      <vt:lpstr>OUR Solution</vt:lpstr>
      <vt:lpstr>PowerPoint Presentation</vt:lpstr>
      <vt:lpstr>PowerPoint Presentation</vt:lpstr>
      <vt:lpstr>Our Problems </vt:lpstr>
      <vt:lpstr>Overcoming obstacles </vt:lpstr>
      <vt:lpstr>DEMO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in Web Development</dc:title>
  <dc:creator>Caio V. Balthazar</dc:creator>
  <cp:lastModifiedBy>Daniel Schepers</cp:lastModifiedBy>
  <cp:revision>37</cp:revision>
  <dcterms:created xsi:type="dcterms:W3CDTF">2012-05-01T19:44:39Z</dcterms:created>
  <dcterms:modified xsi:type="dcterms:W3CDTF">2013-02-12T05:01:31Z</dcterms:modified>
</cp:coreProperties>
</file>