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4v" ContentType="video/unknown"/>
  <Override PartName="/ppt/media/media2.m4v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tel og 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Titteltekst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«Skriv et sitat her.»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horisont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– sentr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Titteltekst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–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og 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, punktteg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3 pe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4v"/><Relationship Id="rId3" Type="http://schemas.microsoft.com/office/2007/relationships/media" Target="../media/media1.m4v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2.m4v"/><Relationship Id="rId3" Type="http://schemas.microsoft.com/office/2007/relationships/media" Target="../media/media2.m4v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uforanderlige datastrukturer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 Tallak Tveide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liste = []</a:t>
            </a:r>
            <a:br/>
            <a:r>
              <a:t>for x &lt;- 1..10 do</a:t>
            </a:r>
            <a:br/>
            <a:r>
              <a:t>  liste = liste ++ [x]</a:t>
            </a:r>
            <a:br/>
            <a:r>
              <a:t>end</a:t>
            </a:r>
            <a:br/>
            <a:br/>
            <a:r>
              <a:t>IO.inspect liste</a:t>
            </a:r>
            <a:br/>
            <a:r>
              <a:t># Skriver: []</a:t>
            </a:r>
          </a:p>
        </p:txBody>
      </p:sp>
      <p:sp>
        <p:nvSpPr>
          <p:cNvPr id="140" name="Shape 140"/>
          <p:cNvSpPr/>
          <p:nvPr/>
        </p:nvSpPr>
        <p:spPr>
          <a:xfrm rot="769131">
            <a:off x="4812563" y="1244600"/>
            <a:ext cx="683407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>
                <a:solidFill>
                  <a:srgbClr val="FFFB00"/>
                </a:solidFill>
              </a:defRPr>
            </a:pPr>
            <a:r>
              <a:t>Det er håpløst å forandre på</a:t>
            </a:r>
            <a:br/>
            <a:r>
              <a:t>variable utenfor 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liste =</a:t>
            </a:r>
            <a:br/>
            <a:r>
              <a:t>  Enum.reduce(1..10, fn(x, acc) -&gt;</a:t>
            </a:r>
            <a:br/>
            <a:r>
              <a:t>    acc ++ [x]</a:t>
            </a:r>
            <a:br/>
            <a:r>
              <a:t>  end)</a:t>
            </a:r>
          </a:p>
        </p:txBody>
      </p:sp>
      <p:sp>
        <p:nvSpPr>
          <p:cNvPr id="143" name="Shape 143"/>
          <p:cNvSpPr/>
          <p:nvPr/>
        </p:nvSpPr>
        <p:spPr>
          <a:xfrm rot="769131">
            <a:off x="4768291" y="1244599"/>
            <a:ext cx="692261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>
                <a:solidFill>
                  <a:srgbClr val="FFFB00"/>
                </a:solidFill>
              </a:defRPr>
            </a:pPr>
            <a:r>
              <a:t>Vi må alltid tenke at en blokk</a:t>
            </a:r>
            <a:br/>
            <a:r>
              <a:t>må gi ut verdien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hvis man venner seg til en slik måte å programmere på, blir koden som klosser som kan settes sammen</a:t>
            </a:r>
          </a:p>
          <a:p>
            <a:pPr marL="0" indent="0">
              <a:buSzTx/>
              <a:buNone/>
            </a:pPr>
            <a:r>
              <a:t>alle virkninger/bivirkninger til en kode er gitt av returverdien for en funksjon eller en blokk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sz="quarter" idx="1"/>
          </p:nvPr>
        </p:nvSpPr>
        <p:spPr>
          <a:xfrm>
            <a:off x="736600" y="708024"/>
            <a:ext cx="11099800" cy="1270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Enum.drop [«a», «b», «c», «d», «e»], 2 </a:t>
            </a:r>
          </a:p>
        </p:txBody>
      </p:sp>
      <p:pic>
        <p:nvPicPr>
          <p:cNvPr id="150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800100" y="3022600"/>
            <a:ext cx="1320800" cy="13208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1276248" y="33591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pic>
        <p:nvPicPr>
          <p:cNvPr id="153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2806700" y="3022600"/>
            <a:ext cx="1320800" cy="1320800"/>
          </a:xfrm>
          <a:prstGeom prst="rect">
            <a:avLst/>
          </a:prstGeom>
        </p:spPr>
      </p:pic>
      <p:sp>
        <p:nvSpPr>
          <p:cNvPr id="155" name="Shape 155"/>
          <p:cNvSpPr/>
          <p:nvPr/>
        </p:nvSpPr>
        <p:spPr>
          <a:xfrm>
            <a:off x="3270275" y="33591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pic>
        <p:nvPicPr>
          <p:cNvPr id="156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4813300" y="3022600"/>
            <a:ext cx="1320800" cy="1320800"/>
          </a:xfrm>
          <a:prstGeom prst="rect">
            <a:avLst/>
          </a:prstGeom>
        </p:spPr>
      </p:pic>
      <p:sp>
        <p:nvSpPr>
          <p:cNvPr id="158" name="Shape 158"/>
          <p:cNvSpPr/>
          <p:nvPr/>
        </p:nvSpPr>
        <p:spPr>
          <a:xfrm>
            <a:off x="5289448" y="33591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pic>
        <p:nvPicPr>
          <p:cNvPr id="159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6819900" y="3022600"/>
            <a:ext cx="1320800" cy="1320800"/>
          </a:xfrm>
          <a:prstGeom prst="rect">
            <a:avLst/>
          </a:prstGeom>
        </p:spPr>
      </p:pic>
      <p:sp>
        <p:nvSpPr>
          <p:cNvPr id="161" name="Shape 161"/>
          <p:cNvSpPr/>
          <p:nvPr/>
        </p:nvSpPr>
        <p:spPr>
          <a:xfrm>
            <a:off x="7283475" y="33591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pic>
        <p:nvPicPr>
          <p:cNvPr id="162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8826500" y="3022600"/>
            <a:ext cx="1320800" cy="1320800"/>
          </a:xfrm>
          <a:prstGeom prst="rect">
            <a:avLst/>
          </a:prstGeom>
        </p:spPr>
      </p:pic>
      <p:sp>
        <p:nvSpPr>
          <p:cNvPr id="164" name="Shape 164"/>
          <p:cNvSpPr/>
          <p:nvPr/>
        </p:nvSpPr>
        <p:spPr>
          <a:xfrm>
            <a:off x="9302648" y="33591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pic>
        <p:nvPicPr>
          <p:cNvPr id="165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2177098" y="3403832"/>
            <a:ext cx="573404" cy="558336"/>
          </a:xfrm>
          <a:prstGeom prst="rect">
            <a:avLst/>
          </a:prstGeom>
        </p:spPr>
      </p:pic>
      <p:pic>
        <p:nvPicPr>
          <p:cNvPr id="167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4183698" y="3403832"/>
            <a:ext cx="573404" cy="558336"/>
          </a:xfrm>
          <a:prstGeom prst="rect">
            <a:avLst/>
          </a:prstGeom>
        </p:spPr>
      </p:pic>
      <p:pic>
        <p:nvPicPr>
          <p:cNvPr id="169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6190298" y="3403832"/>
            <a:ext cx="573404" cy="558336"/>
          </a:xfrm>
          <a:prstGeom prst="rect">
            <a:avLst/>
          </a:prstGeom>
        </p:spPr>
      </p:pic>
      <p:pic>
        <p:nvPicPr>
          <p:cNvPr id="171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8196898" y="3403832"/>
            <a:ext cx="573404" cy="558336"/>
          </a:xfrm>
          <a:prstGeom prst="rect">
            <a:avLst/>
          </a:prstGeom>
        </p:spPr>
      </p:pic>
      <p:pic>
        <p:nvPicPr>
          <p:cNvPr id="173" name=""/>
          <p:cNvPicPr>
            <a:picLocks noChangeAspect="0"/>
          </p:cNvPicPr>
          <p:nvPr/>
        </p:nvPicPr>
        <p:blipFill>
          <a:blip r:embed="rId5">
            <a:alphaModFix amt="71000"/>
            <a:extLst/>
          </a:blip>
          <a:stretch>
            <a:fillRect/>
          </a:stretch>
        </p:blipFill>
        <p:spPr>
          <a:xfrm>
            <a:off x="800100" y="6756400"/>
            <a:ext cx="1320800" cy="1320800"/>
          </a:xfrm>
          <a:prstGeom prst="rect">
            <a:avLst/>
          </a:prstGeom>
        </p:spPr>
      </p:pic>
      <p:sp>
        <p:nvSpPr>
          <p:cNvPr id="175" name="Shape 175"/>
          <p:cNvSpPr/>
          <p:nvPr/>
        </p:nvSpPr>
        <p:spPr>
          <a:xfrm>
            <a:off x="1276248" y="70929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pic>
        <p:nvPicPr>
          <p:cNvPr id="176" name=""/>
          <p:cNvPicPr>
            <a:picLocks noChangeAspect="0"/>
          </p:cNvPicPr>
          <p:nvPr/>
        </p:nvPicPr>
        <p:blipFill>
          <a:blip r:embed="rId5">
            <a:alphaModFix amt="71000"/>
            <a:extLst/>
          </a:blip>
          <a:stretch>
            <a:fillRect/>
          </a:stretch>
        </p:blipFill>
        <p:spPr>
          <a:xfrm>
            <a:off x="2806700" y="6756400"/>
            <a:ext cx="1320800" cy="1320800"/>
          </a:xfrm>
          <a:prstGeom prst="rect">
            <a:avLst/>
          </a:prstGeom>
        </p:spPr>
      </p:pic>
      <p:sp>
        <p:nvSpPr>
          <p:cNvPr id="178" name="Shape 178"/>
          <p:cNvSpPr/>
          <p:nvPr/>
        </p:nvSpPr>
        <p:spPr>
          <a:xfrm>
            <a:off x="3270275" y="70929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pic>
        <p:nvPicPr>
          <p:cNvPr id="179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4838700" y="6756400"/>
            <a:ext cx="1320800" cy="1320800"/>
          </a:xfrm>
          <a:prstGeom prst="rect">
            <a:avLst/>
          </a:prstGeom>
        </p:spPr>
      </p:pic>
      <p:sp>
        <p:nvSpPr>
          <p:cNvPr id="181" name="Shape 181"/>
          <p:cNvSpPr/>
          <p:nvPr/>
        </p:nvSpPr>
        <p:spPr>
          <a:xfrm>
            <a:off x="5302275" y="70929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pic>
        <p:nvPicPr>
          <p:cNvPr id="182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6845300" y="6756400"/>
            <a:ext cx="1320800" cy="1320800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321448" y="70929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pic>
        <p:nvPicPr>
          <p:cNvPr id="185" name=""/>
          <p:cNvPicPr>
            <a:picLocks noChangeAspect="0"/>
          </p:cNvPicPr>
          <p:nvPr/>
        </p:nvPicPr>
        <p:blipFill>
          <a:blip r:embed="rId6">
            <a:alphaModFix amt="71000"/>
            <a:extLst/>
          </a:blip>
          <a:stretch>
            <a:fillRect/>
          </a:stretch>
        </p:blipFill>
        <p:spPr>
          <a:xfrm>
            <a:off x="2177098" y="7137632"/>
            <a:ext cx="573404" cy="558336"/>
          </a:xfrm>
          <a:prstGeom prst="rect">
            <a:avLst/>
          </a:prstGeom>
        </p:spPr>
      </p:pic>
      <p:pic>
        <p:nvPicPr>
          <p:cNvPr id="187" name=""/>
          <p:cNvPicPr>
            <a:picLocks noChangeAspect="0"/>
          </p:cNvPicPr>
          <p:nvPr/>
        </p:nvPicPr>
        <p:blipFill>
          <a:blip r:embed="rId6">
            <a:alphaModFix amt="71000"/>
            <a:extLst/>
          </a:blip>
          <a:stretch>
            <a:fillRect/>
          </a:stretch>
        </p:blipFill>
        <p:spPr>
          <a:xfrm>
            <a:off x="4183698" y="7137632"/>
            <a:ext cx="573404" cy="558336"/>
          </a:xfrm>
          <a:prstGeom prst="rect">
            <a:avLst/>
          </a:prstGeom>
        </p:spPr>
      </p:pic>
      <p:pic>
        <p:nvPicPr>
          <p:cNvPr id="189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6215698" y="7137632"/>
            <a:ext cx="573404" cy="5583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trær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sz="quarter" idx="1"/>
          </p:nvPr>
        </p:nvSpPr>
        <p:spPr>
          <a:xfrm>
            <a:off x="762000" y="-142875"/>
            <a:ext cx="11099800" cy="127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9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Enum.drop [«a», «b», «c», «d», «e»], 2 </a:t>
            </a:r>
          </a:p>
        </p:txBody>
      </p:sp>
      <p:pic>
        <p:nvPicPr>
          <p:cNvPr id="195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1714500" y="3619500"/>
            <a:ext cx="1320801" cy="1320800"/>
          </a:xfrm>
          <a:prstGeom prst="rect">
            <a:avLst/>
          </a:prstGeom>
        </p:spPr>
      </p:pic>
      <p:sp>
        <p:nvSpPr>
          <p:cNvPr id="197" name="Shape 197"/>
          <p:cNvSpPr/>
          <p:nvPr/>
        </p:nvSpPr>
        <p:spPr>
          <a:xfrm>
            <a:off x="2190648" y="39560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pic>
        <p:nvPicPr>
          <p:cNvPr id="198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2947871" y="1930400"/>
            <a:ext cx="1320801" cy="1320800"/>
          </a:xfrm>
          <a:prstGeom prst="rect">
            <a:avLst/>
          </a:prstGeom>
        </p:spPr>
      </p:pic>
      <p:sp>
        <p:nvSpPr>
          <p:cNvPr id="200" name="Shape 200"/>
          <p:cNvSpPr/>
          <p:nvPr/>
        </p:nvSpPr>
        <p:spPr>
          <a:xfrm>
            <a:off x="3411447" y="22669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pic>
        <p:nvPicPr>
          <p:cNvPr id="201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4724400" y="965200"/>
            <a:ext cx="1320800" cy="1320800"/>
          </a:xfrm>
          <a:prstGeom prst="rect">
            <a:avLst/>
          </a:prstGeom>
        </p:spPr>
      </p:pic>
      <p:sp>
        <p:nvSpPr>
          <p:cNvPr id="203" name="Shape 203"/>
          <p:cNvSpPr/>
          <p:nvPr/>
        </p:nvSpPr>
        <p:spPr>
          <a:xfrm>
            <a:off x="5200548" y="13017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pic>
        <p:nvPicPr>
          <p:cNvPr id="204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5270988" y="3619500"/>
            <a:ext cx="1320801" cy="1320800"/>
          </a:xfrm>
          <a:prstGeom prst="rect">
            <a:avLst/>
          </a:prstGeom>
        </p:spPr>
      </p:pic>
      <p:sp>
        <p:nvSpPr>
          <p:cNvPr id="206" name="Shape 206"/>
          <p:cNvSpPr/>
          <p:nvPr/>
        </p:nvSpPr>
        <p:spPr>
          <a:xfrm>
            <a:off x="5734563" y="39560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pic>
        <p:nvPicPr>
          <p:cNvPr id="207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6500928" y="1930400"/>
            <a:ext cx="1320801" cy="1320800"/>
          </a:xfrm>
          <a:prstGeom prst="rect">
            <a:avLst/>
          </a:prstGeom>
        </p:spPr>
      </p:pic>
      <p:sp>
        <p:nvSpPr>
          <p:cNvPr id="209" name="Shape 209"/>
          <p:cNvSpPr/>
          <p:nvPr/>
        </p:nvSpPr>
        <p:spPr>
          <a:xfrm>
            <a:off x="6977076" y="22669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pic>
        <p:nvPicPr>
          <p:cNvPr id="210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 flipH="1">
            <a:off x="4554942" y="2311632"/>
            <a:ext cx="573403" cy="558336"/>
          </a:xfrm>
          <a:prstGeom prst="rect">
            <a:avLst/>
          </a:prstGeom>
        </p:spPr>
      </p:pic>
      <p:pic>
        <p:nvPicPr>
          <p:cNvPr id="212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5644686" y="2311632"/>
            <a:ext cx="573404" cy="558336"/>
          </a:xfrm>
          <a:prstGeom prst="rect">
            <a:avLst/>
          </a:prstGeom>
        </p:spPr>
      </p:pic>
      <p:pic>
        <p:nvPicPr>
          <p:cNvPr id="214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 flipH="1">
            <a:off x="2776697" y="3249845"/>
            <a:ext cx="573404" cy="558335"/>
          </a:xfrm>
          <a:prstGeom prst="rect">
            <a:avLst/>
          </a:prstGeom>
        </p:spPr>
      </p:pic>
      <p:pic>
        <p:nvPicPr>
          <p:cNvPr id="216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3866442" y="3249845"/>
            <a:ext cx="573404" cy="558335"/>
          </a:xfrm>
          <a:prstGeom prst="rect">
            <a:avLst/>
          </a:prstGeom>
        </p:spPr>
      </p:pic>
      <p:pic>
        <p:nvPicPr>
          <p:cNvPr id="218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 flipH="1">
            <a:off x="6331470" y="3249845"/>
            <a:ext cx="573404" cy="558335"/>
          </a:xfrm>
          <a:prstGeom prst="rect">
            <a:avLst/>
          </a:prstGeom>
        </p:spPr>
      </p:pic>
      <p:pic>
        <p:nvPicPr>
          <p:cNvPr id="220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7421215" y="3249845"/>
            <a:ext cx="573404" cy="558335"/>
          </a:xfrm>
          <a:prstGeom prst="rect">
            <a:avLst/>
          </a:prstGeom>
        </p:spPr>
      </p:pic>
      <p:pic>
        <p:nvPicPr>
          <p:cNvPr id="222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5016500" y="8115300"/>
            <a:ext cx="1320800" cy="1320800"/>
          </a:xfrm>
          <a:prstGeom prst="rect">
            <a:avLst/>
          </a:prstGeom>
        </p:spPr>
      </p:pic>
      <p:sp>
        <p:nvSpPr>
          <p:cNvPr id="224" name="Shape 224"/>
          <p:cNvSpPr/>
          <p:nvPr/>
        </p:nvSpPr>
        <p:spPr>
          <a:xfrm>
            <a:off x="5492648" y="84518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pic>
        <p:nvPicPr>
          <p:cNvPr id="225" name=""/>
          <p:cNvPicPr>
            <a:picLocks noChangeAspect="0"/>
          </p:cNvPicPr>
          <p:nvPr/>
        </p:nvPicPr>
        <p:blipFill>
          <a:blip r:embed="rId2">
            <a:alphaModFix amt="71000"/>
            <a:extLst/>
          </a:blip>
          <a:stretch>
            <a:fillRect/>
          </a:stretch>
        </p:blipFill>
        <p:spPr>
          <a:xfrm>
            <a:off x="6249871" y="6426200"/>
            <a:ext cx="1320801" cy="1320800"/>
          </a:xfrm>
          <a:prstGeom prst="rect">
            <a:avLst/>
          </a:prstGeom>
        </p:spPr>
      </p:pic>
      <p:sp>
        <p:nvSpPr>
          <p:cNvPr id="227" name="Shape 227"/>
          <p:cNvSpPr/>
          <p:nvPr/>
        </p:nvSpPr>
        <p:spPr>
          <a:xfrm>
            <a:off x="6713447" y="67627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28" name="Shape 228"/>
          <p:cNvSpPr/>
          <p:nvPr/>
        </p:nvSpPr>
        <p:spPr>
          <a:xfrm>
            <a:off x="10500007" y="6762750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9" name="Shape 229"/>
          <p:cNvSpPr/>
          <p:nvPr/>
        </p:nvSpPr>
        <p:spPr>
          <a:xfrm>
            <a:off x="8539176" y="55308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pPr/>
            <a:r>
              <a:t>e</a:t>
            </a:r>
          </a:p>
        </p:txBody>
      </p:sp>
      <p:pic>
        <p:nvPicPr>
          <p:cNvPr id="230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 flipH="1">
            <a:off x="6078697" y="7745645"/>
            <a:ext cx="573404" cy="558335"/>
          </a:xfrm>
          <a:prstGeom prst="rect">
            <a:avLst/>
          </a:prstGeom>
        </p:spPr>
      </p:pic>
      <p:pic>
        <p:nvPicPr>
          <p:cNvPr id="232" name=""/>
          <p:cNvPicPr>
            <a:picLocks noChangeAspect="0"/>
          </p:cNvPicPr>
          <p:nvPr/>
        </p:nvPicPr>
        <p:blipFill>
          <a:blip r:embed="rId3">
            <a:alphaModFix amt="71000"/>
            <a:extLst/>
          </a:blip>
          <a:stretch>
            <a:fillRect/>
          </a:stretch>
        </p:blipFill>
        <p:spPr>
          <a:xfrm>
            <a:off x="7168442" y="7745645"/>
            <a:ext cx="573404" cy="558335"/>
          </a:xfrm>
          <a:prstGeom prst="rect">
            <a:avLst/>
          </a:prstGeom>
        </p:spPr>
      </p:pic>
      <p:pic>
        <p:nvPicPr>
          <p:cNvPr id="234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8063027" y="5194300"/>
            <a:ext cx="1320801" cy="1320800"/>
          </a:xfrm>
          <a:prstGeom prst="rect">
            <a:avLst/>
          </a:prstGeom>
        </p:spPr>
      </p:pic>
      <p:pic>
        <p:nvPicPr>
          <p:cNvPr id="236" name=""/>
          <p:cNvPicPr>
            <a:picLocks noChangeAspect="0"/>
          </p:cNvPicPr>
          <p:nvPr/>
        </p:nvPicPr>
        <p:blipFill>
          <a:blip r:embed="rId5">
            <a:alphaModFix amt="71000"/>
            <a:extLst/>
          </a:blip>
          <a:stretch>
            <a:fillRect/>
          </a:stretch>
        </p:blipFill>
        <p:spPr>
          <a:xfrm flipH="1">
            <a:off x="7740190" y="6807432"/>
            <a:ext cx="573403" cy="558336"/>
          </a:xfrm>
          <a:prstGeom prst="rect">
            <a:avLst/>
          </a:prstGeom>
        </p:spPr>
      </p:pic>
      <p:pic>
        <p:nvPicPr>
          <p:cNvPr id="238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10036431" y="6426200"/>
            <a:ext cx="1320801" cy="1320800"/>
          </a:xfrm>
          <a:prstGeom prst="rect">
            <a:avLst/>
          </a:prstGeom>
        </p:spPr>
      </p:pic>
      <p:pic>
        <p:nvPicPr>
          <p:cNvPr id="240" name=""/>
          <p:cNvPicPr>
            <a:picLocks noChangeAspect="0"/>
          </p:cNvPicPr>
          <p:nvPr/>
        </p:nvPicPr>
        <p:blipFill>
          <a:blip r:embed="rId5">
            <a:alphaModFix amt="71000"/>
            <a:extLst/>
          </a:blip>
          <a:stretch>
            <a:fillRect/>
          </a:stretch>
        </p:blipFill>
        <p:spPr>
          <a:xfrm>
            <a:off x="8946686" y="6807432"/>
            <a:ext cx="573404" cy="5583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Hamster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762"/>
            </a:pPr>
            <a:r>
              <a:t>hamster gir uforanderlige datastrukturer til Ruby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>
                <a:latin typeface="Monaco"/>
                <a:ea typeface="Monaco"/>
                <a:cs typeface="Monaco"/>
                <a:sym typeface="Monaco"/>
              </a:defRPr>
            </a:pPr>
            <a:r>
              <a:t>person = Hamster::Hash[</a:t>
            </a:r>
            <a:br/>
            <a:r>
              <a:t>  name: «Simon",</a:t>
            </a:r>
            <a:br/>
            <a:r>
              <a:t>  gender: :male]</a:t>
            </a:r>
            <a:br/>
            <a:r>
              <a:t>male = person.delete(:name)</a:t>
            </a:r>
            <a:br/>
            <a:r>
              <a:t>male.key?(:name)</a:t>
            </a:r>
            <a:br/>
            <a:r>
              <a:t># =&gt; false</a:t>
            </a:r>
            <a:br/>
            <a:r>
              <a:t>person.key?(:name)</a:t>
            </a:r>
            <a:br/>
            <a:r>
              <a:t># =&gt; 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ytelse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Jeg testet hamster kjapt og det var ca 15x tregere enn standard {}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mange språk støtter bare uforanderlige datastrukturer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elixir/erlang</a:t>
            </a:r>
          </a:p>
          <a:p>
            <a:pPr/>
            <a:r>
              <a:t>haskell</a:t>
            </a:r>
          </a:p>
          <a:p>
            <a:pPr/>
            <a:r>
              <a:t>clojure (kind of)</a:t>
            </a:r>
          </a:p>
          <a:p>
            <a:pPr/>
            <a:r>
              <a:t>andre språk har ofte et bibliotek som støtter dette så lenge utvikleren ikke prøver på noe moro, f.eks. Rubys `Hamster` bibliotek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 defTabSz="432308">
              <a:spcBef>
                <a:spcPts val="3100"/>
              </a:spcBef>
              <a:buSzTx/>
              <a:buNone/>
              <a:defRPr sz="2812">
                <a:latin typeface="Monaco"/>
                <a:ea typeface="Monaco"/>
                <a:cs typeface="Monaco"/>
                <a:sym typeface="Monaco"/>
              </a:defRPr>
            </a:pPr>
            <a:r>
              <a:t>data = %w(Tallak Tveide er kul)</a:t>
            </a:r>
            <a:br/>
            <a:br/>
            <a:r>
              <a:t>Thread.new do</a:t>
            </a:r>
            <a:br/>
            <a:r>
              <a:t>  loop do</a:t>
            </a:r>
            <a:br/>
            <a:r>
              <a:t>    puts "tråd #1: #{data.join(", ")}"</a:t>
            </a:r>
            <a:br/>
            <a:r>
              <a:t>    sleep 1.0</a:t>
            </a:r>
            <a:br/>
            <a:r>
              <a:t>  end</a:t>
            </a:r>
            <a:br/>
            <a:r>
              <a:t>end</a:t>
            </a:r>
            <a:br/>
            <a:br/>
            <a:r>
              <a:t>Thread.new do</a:t>
            </a:r>
            <a:br/>
            <a:r>
              <a:t>  loop do</a:t>
            </a:r>
            <a:br/>
            <a:r>
              <a:t>    data = data[1..-1] + ["?"]</a:t>
            </a:r>
            <a:br/>
            <a:r>
              <a:t>    puts "tråd #2: #{data.join(", ")}"</a:t>
            </a:r>
            <a:br/>
            <a:r>
              <a:t>    sleep 1.0</a:t>
            </a:r>
            <a:br/>
            <a:r>
              <a:t>  end</a:t>
            </a:r>
            <a:br/>
            <a:r>
              <a:t>end</a:t>
            </a:r>
            <a:br/>
            <a:br/>
            <a:r>
              <a:t>sleep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mutable_video.m4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05486" y="1219200"/>
            <a:ext cx="11993827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2999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tråd #1: Tallak, Tveide, er, kul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tråd #2: Tveide, er, kul, ?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…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tråd #1: ?, ?, ?, ?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tråd #2: ?, ?, ?,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233">
                <a:latin typeface="Monaco"/>
                <a:ea typeface="Monaco"/>
                <a:cs typeface="Monaco"/>
                <a:sym typeface="Monaco"/>
              </a:defRPr>
            </a:pPr>
            <a:r>
              <a:t>defmodule Test do</a:t>
            </a:r>
            <a:br/>
            <a:r>
              <a:t>  def prosess_1(data) do</a:t>
            </a:r>
            <a:br/>
            <a:r>
              <a:t>    IO.puts "tråd #1: #{Enum.join data, ", "}"</a:t>
            </a:r>
            <a:br/>
            <a:r>
              <a:t>    :timer.sleep(1000)</a:t>
            </a:r>
            <a:br/>
            <a:r>
              <a:t>    prosess_1(data)</a:t>
            </a:r>
            <a:br/>
            <a:r>
              <a:t>  end</a:t>
            </a:r>
            <a:br/>
            <a:br/>
            <a:r>
              <a:t>  def prosess_2(data) do</a:t>
            </a:r>
            <a:br/>
            <a:r>
              <a:t>    data = data |&gt; Enum.drop(1) |&gt; Enum.concat(["?"])</a:t>
            </a:r>
            <a:br/>
            <a:r>
              <a:t>    IO.puts "tråd #2: #{Enum.join data, ", "}"</a:t>
            </a:r>
            <a:br/>
            <a:r>
              <a:t>    :timer.sleep(1000)</a:t>
            </a:r>
            <a:br/>
            <a:r>
              <a:t>    prosess_2(data)</a:t>
            </a:r>
            <a:br/>
            <a:r>
              <a:t>  end</a:t>
            </a:r>
            <a:br/>
            <a:r>
              <a:t>end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233">
                <a:latin typeface="Monaco"/>
                <a:ea typeface="Monaco"/>
                <a:cs typeface="Monaco"/>
                <a:sym typeface="Monaco"/>
              </a:defRPr>
            </a:pPr>
            <a:r>
              <a:t>data = ~w(Tallak er kul)</a:t>
            </a:r>
            <a:br/>
            <a:r>
              <a:t>spawn(fn -&gt; Test.prosess_1(data) end)</a:t>
            </a:r>
            <a:br/>
            <a:r>
              <a:t>spawn(fn -&gt; Test.prosess_2(data) end)</a:t>
            </a:r>
            <a:br/>
            <a:br/>
            <a:r>
              <a:t>receive do # blocks forever</a:t>
            </a:r>
            <a:br/>
            <a:r>
              <a:t>  _ -&gt; true</a:t>
            </a:r>
            <a:b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mutable_video.m4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772040" y="1219200"/>
            <a:ext cx="946072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36166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xfrm>
            <a:off x="952500" y="328463"/>
            <a:ext cx="11099800" cy="8708877"/>
          </a:xfrm>
          <a:prstGeom prst="rect">
            <a:avLst/>
          </a:prstGeom>
        </p:spPr>
        <p:txBody>
          <a:bodyPr/>
          <a:lstStyle/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$ elixir immutable.exs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#1: Tallak, er, kul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#2: er, kul, ?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#1: Tallak, er, kul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#2: kul, ?, ?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#1: Tallak, er, kul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#2: ?, ?, ?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#1: Tallak, er, kul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#2: ?, ?, ?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#1: Tallak, er, kul</a:t>
            </a:r>
          </a:p>
          <a:p>
            <a:pPr marL="0" indent="0" defTabSz="403097">
              <a:spcBef>
                <a:spcPts val="2800"/>
              </a:spcBef>
              <a:buSzTx/>
              <a:buNone/>
              <a:defRPr sz="2622">
                <a:latin typeface="Monaco"/>
                <a:ea typeface="Monaco"/>
                <a:cs typeface="Monaco"/>
                <a:sym typeface="Monaco"/>
              </a:defRPr>
            </a:pPr>
            <a:r>
              <a:t>tråd #2: ?, ?,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Hva betyr det for koden?</a:t>
            </a:r>
          </a:p>
          <a:p>
            <a:pPr defTabSz="514095">
              <a:defRPr sz="7040"/>
            </a:pPr>
          </a:p>
          <a:p>
            <a:pPr defTabSz="514095">
              <a:defRPr sz="7040"/>
            </a:pPr>
            <a:r>
              <a:t>`for` løkken blir umulig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