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2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7DD8-4A1E-494E-AD94-ECFF5921C196}" type="datetimeFigureOut">
              <a:rPr lang="en-US" smtClean="0"/>
              <a:t>29-Sep-13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3CF0-2888-4CF1-AA78-6DD5B10CA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2015 	</a:t>
            </a:r>
            <a:r>
              <a:rPr lang="en-US" sz="1600" b="1" dirty="0" smtClean="0"/>
              <a:t>Forces &amp; Motion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Forces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185446"/>
            <a:ext cx="609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IGCSE Design Technology  we are only interested in 5 types of forces: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3252" y="1583323"/>
            <a:ext cx="112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Tension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3247" y="2552095"/>
            <a:ext cx="1578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Compression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3244" y="3481545"/>
            <a:ext cx="106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Torque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702" y="4466973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Shear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0697" y="545264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F</a:t>
            </a:r>
            <a:r>
              <a:rPr lang="en-US" sz="1600" b="1" dirty="0" smtClean="0"/>
              <a:t>riction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53059" y="1583321"/>
            <a:ext cx="259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Tension is a pulling force. 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42405" y="2543469"/>
            <a:ext cx="3291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Compression is a pushing force.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1031" y="3483782"/>
            <a:ext cx="434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Torque is a turning force. 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51032" y="5436636"/>
            <a:ext cx="293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Friction is a force created by two or more surfaces rubbing together. 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46589" y="4492851"/>
            <a:ext cx="259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Shear is a snapping force. 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87135" y="1827389"/>
            <a:ext cx="259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Each of these forces are created when one object acts on another. 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684266" y="2800730"/>
            <a:ext cx="2595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When an object exerts a force on another object the force could be either: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Static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Dynamic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10691" y="4634951"/>
            <a:ext cx="3335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 STATIC </a:t>
            </a:r>
            <a:r>
              <a:rPr lang="en-US" sz="1600" b="1" dirty="0"/>
              <a:t>f</a:t>
            </a:r>
            <a:r>
              <a:rPr lang="en-US" sz="1600" b="1" dirty="0" smtClean="0"/>
              <a:t>orce is one that is constant and stationary.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10691" y="5596045"/>
            <a:ext cx="3335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 DYNAMIC force is one that is variable and moving.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91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6" grpId="0"/>
      <p:bldP spid="21" grpId="0"/>
      <p:bldP spid="24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2015	</a:t>
            </a:r>
            <a:r>
              <a:rPr lang="en-US" sz="1600" b="1" dirty="0" smtClean="0"/>
              <a:t>Forces &amp; Motion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Forces 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185446"/>
            <a:ext cx="506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Forces are constantly acting within structures and objects: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3252" y="1583323"/>
            <a:ext cx="112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Tension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3247" y="1828195"/>
            <a:ext cx="1578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Compression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3244" y="2071845"/>
            <a:ext cx="106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Torque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702" y="2314323"/>
            <a:ext cx="106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Shear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0697" y="255704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F</a:t>
            </a:r>
            <a:r>
              <a:rPr lang="en-US" sz="1600" b="1" dirty="0" smtClean="0"/>
              <a:t>riction</a:t>
            </a:r>
            <a:endParaRPr lang="en-US" sz="16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350697" y="3246917"/>
            <a:ext cx="2748568" cy="2943322"/>
            <a:chOff x="5334000" y="1243715"/>
            <a:chExt cx="2748568" cy="294332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0" t="11043" r="50573" b="39778"/>
            <a:stretch/>
          </p:blipFill>
          <p:spPr bwMode="auto">
            <a:xfrm>
              <a:off x="5334000" y="1243715"/>
              <a:ext cx="2748568" cy="293262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6346536" y="3971593"/>
              <a:ext cx="1726755" cy="2154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Image from Technology Student.com</a:t>
              </a:r>
              <a:endParaRPr lang="en-US" sz="8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34000" y="1247801"/>
              <a:ext cx="1218347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Static forces</a:t>
              </a:r>
              <a:endParaRPr lang="en-US" sz="16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39848" y="1727488"/>
            <a:ext cx="3846786" cy="1313938"/>
            <a:chOff x="511175" y="3136684"/>
            <a:chExt cx="3846786" cy="131393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8" t="49414" r="24098" b="19183"/>
            <a:stretch/>
          </p:blipFill>
          <p:spPr bwMode="auto">
            <a:xfrm>
              <a:off x="511175" y="3152468"/>
              <a:ext cx="3846786" cy="12981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511175" y="3163166"/>
              <a:ext cx="1488356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Dynamic forces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31206" y="3136684"/>
              <a:ext cx="1726755" cy="2154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Image from Technology Student.com</a:t>
              </a:r>
              <a:endParaRPr lang="en-US" sz="800" dirty="0"/>
            </a:p>
          </p:txBody>
        </p:sp>
      </p:grpSp>
      <p:sp>
        <p:nvSpPr>
          <p:cNvPr id="18" name="AutoShape 5" descr="data:image/jpeg;base64,/9j/4AAQSkZJRgABAQAAAQABAAD/2wCEAAkGBhIPEREUEBISEBUVFxQRFxARERcTFxUWGBAVFBQSFRUYHCYeFxkjGRQUHy8hIzMpLC0sFh4xNTAqNSYrLCkBCQoKDgwOGg8PGjUkHiQsLSk1NS4tLCwpNSwtKiwpLTU1LiwsKSosKikpLzUpNDQsLC8pLCwsNSwsLCwpKSwpLP/AABEIAG8BGQMBIgACEQEDEQH/xAAcAAEAAgMBAQEAAAAAAAAAAAAABgcDBAUCAQj/xABBEAABAwEDBgsGBAUFAQAAAAABAAIDEQQhMQUGElGBkQcTFCIyQVJhcaHRFSNCU5OxM3PB8ENiY3KSJUSywvEk/8QAGgEBAAMBAQEAAAAAAAAAAAAAAAEDBAIFBv/EAC0RAQACAgECAggHAQAAAAAAAAABAgMRBBIhMUETIjJRYXGR0QUUIzSBsfAV/9oADAMBAAIRAxEAPwC8EREBERAREQEREBERAREQEREBERAREQEREBERAREQEREBERAREQEREBERAREQERECqL4ojnXwl2WwEsB4+YXcTGRzT/O7Bvhee5Ra0V7ysxYr5bdNI3KX1Wnb8sQWcVmmji/Me1u6pvVNyZ25Yyu4tsrXsZ2bONBo/umd17R4LcyfwLWqU6VqtLIycQ0GZ+1xIH3VHppt7EPS/wCfjxfuMkVn3R3lPJ+EvJzP9wH90bHv8wKLAOFKw9XKD3izSU+y5dn4GLI0e8ntL6dfGNYBrNzUPBxkgAnjZLtVrJOwDHYp/W+CJj8PjztP0+zuRcJOT3Yz8X+bG9nmW0XayflqC0CsE0Uv5b2up4gGoVbzZm2AfhWq3x6jpB7dzhVaE3BzK86VltNntLheGyMNnl2OafROrLHjG0eh4V+1ck1+cb/rS46r6qVbnXlTJLg20CTQwDLUOMYe5lobfvqp7mvwj2a3ERn3Exp7qQijvy3i5/hce5TXNWZ1PaVeb8Py4q9cetX3x3S1F8X1XPPEREBERAREQEREBERAREQEREBEWtbcoxwisjgNQxJ8BiUGyijcueYrzIiRrc8N8gCvcWeUZ6cb294Id6FBIUXPsuXoJLmyAHsu5p88V0EBERAXwlfSq14XM8HQsFjgcRJKKyOab2xm4N8XfYd64veKRuV/H49uRkjHXzaGevCJLaZDZMmk0roPtDKlzzWmhFS+nVUXnquvO5mjwRRsAkt3vHXHiK1aD/UPxHuF3iutwcZkNsUTZZW+/eK0P8MEYD+Y1vOxTYKqmPr9a70eRy64InBxe0edvOZ+zHZ7O2NoaxoY0XBjQAANQAwWVFwM9Znts3uy4EvaDoip0aEmtBhctDx3KzvzhY4MjY7m6R0nDouoLm9478MFD4IyZDo4eIv3fdcWzWnjJS9xqXAkV7PUBsou7knpbVbSN9h0opQ4Agg4Ya17B8rwdXeodYcpOhlFDVrnEEdVKk1H71KYLiR3rFnG0sMVrbxrHc3SLQ6o7L2npeKimc/BnFKDLkp7dIc42XTuNL/dE3sd3G7wW3ILj4FehfQ7VXfHF41LRx+Tk49urHP2lr8HvCS8PFkyg4h1eLZNJc4OBpxUteutwdsOtWqqqnybDIS58UbycXOYCT4k3nBbotbx/Ek+o71UUrasamduuVlx5b9eOvT748t/BZCKuOWSfMk+o71TlknzJPqO9VZplWOirjlknzJPqO9U5ZJ8yT6jvVNCx0Vccsk+ZJ9R3qnLJPmSfUd6poWOirjlknzJPqO9U5ZJ8yT6jvVNCx0Vccsk+ZJ9R3qnLJPmSfUd6poWOirjlknzJPqO9U5ZJ8yT6jvVNCx1jmtDWCr3NaNbiB91XnK5PmSfUd6rETU1N51m8700JZlLO1jObCOMcfiNzR36yotNO57i57i4nElYW4nYPKv6r2g8SyhoqVruyiOppPjQLr5IyMLXI5ryWtDQ4ltK9LAV/dyklnzMsjP4Zf3vcT5YLrsK+dlBxuAaPNTrMd0hgfxml0+bpAi7RHRr1Vqu3Z8nxR/hxsZ/a0DzWwomYBERcjy91ASbgL6qj80Ifa+WZJ5BpMa51oIOGi0hsTP+G4q4M5ZC2x2ojEQTEeIicq24CIh/9juv3Ldh4wn7BZ8ne9avX4U+j42bLHjqI+s6W0F9RFoeQLn5wtrZLSK0rDMK6vdOvXQWC3trFINHjOY8aHa5p5u3Dag/ONltpbSp7w6tKePqupDa5nghjZX1uOgzHu0lnzfnDGfhs0gTUOaNIXm6uI2rvsyw34g4eF4XY4+SMjS8YHSxhoHwuIN2ia3DxG5SZazcpRn4tlCvfKa9HDWfRIibdoHqc3UrSuJ1DrP6LxJbWjWfAeq7ORc0XTDTmLowcAQNN3eK9EKUWXNqzR4RNce0/nnzSdQK2flgD4SdoXg5bHYO8K22QNb0WtHgAFS2fw/16HRx0rJXx0mgeVFTkydEb018TjfmLzXetRM/Rv8Atkdh28J7ZHYdvCt0NSis2yKi9sjsO3hPbI7Dt4Vu0SibFRe2R2Hbwntkdh28K3aJRNiovbI7Dt4T2yOw7eFbtEomxUXtkdh28J7ZHYdvCt2iUTYqL2yOw7eF89uN7J/yCt4tC88S3sjcE2KkGW29k7ws0eVYzrHiPRWqYG9lu4LRtebtml6cMZ7w0NO9tE2K+ZINK4gh14IvvAvG6h2LMunlng/LQXWV7tfFON5pfzXa/Heo3BlIjmyggi4mlCDX4m9RUjsWG2uheHsxF1Oojraf31KTjPCLRBLZK9mg+9aKGx2hrsHA7f0R07R117hf/wCJrYk8+eTj0IgO97ifIeq5drzptDg4NeGmh6DQKXd9TVcyGN8rg1jSSfhbedp6gphkPNgRUfLRzxeGi9rPV377130xX2kO5Z3EtaTWpAJrrpesiIqksFvsolikjOD2OZ/k0t/VU7wM2s2e22izyc0vaW0/qRPNW7i/croIUes+YlkjtrrYGu40kuoXcxriKOe1tMT+qqvSZtFo8m7j8itMWTFfwtHb5wkSIitYRERBTfCpkXiLbHLENDj2lxdfo8a1wB8CWlpOu861GpbRPFUvc07Q7EVuACv7KWSorSzQnYJG1rQ9RGDgcQe8KPycGlieRpiV4F+gZKA43GgBOOtTsRLMHN05RikllLow1+gwsaKO5oLsdRNLv0Vg5NzXggoQ0vcPikOkdgwC6VksjIWNZG1rGNFGsaKADUAsqbkEXxKqAcaKkMkPOVM4ONbexsvGg/04RRh2lrN6mPCnnkLNCbNAazzChpjHGbi46i4VA2nqXrgnzS5JAZ5BSSYCgOLYxe3fj4UWa89d4pHl3l7PFr+W41+RbxtHTX+fGU9REWl4wiIgIiICIiAiIgIiICIiAuTljNiC13yNLX/MZc7b1HausiCv7XwayV93Mxw1PaWnyqt7JmYRb+PIKdmIf9jhuUyRTFpga1hydHAKRsDdZ6z4nErZRFAIiICUREBERAREQEREBEWvbbayCN8kjg1jGl7nHqAFSiYiZnUInwn53GwWbQidSearGUxY345NmA7z3Kus286bZYInuM5Ic06McxMgDiLnipqDXZrXOziy9yq0vtU4qTdDAT0IxXQ0tWNe8uK4Uk01qdzWvkPUyNrnbAACvLyZbXvur7bh8DFg4/TmiJme87/3ksrMHMZ9rk5bbSZA86YLjUynX/Z98BdjbgaonwYWKeHJ0TLSx0bg55ax/SDC6rQR1ddylq34qxWr5bn57Zs07ntHaNeGhERWsIiIgIiICIiAiIgIiICIiAiIgIiICIiAiIgIiICIiAiIgIiIPhXFzozd5fG2IyuiZpBzwxoLn06IqbgAb8DgF218UTG41Lql7UtFq+MInk7gtydCamEzux0rQ8yX66XN8lJrJYY4W6MUbI29ljQ0bgs6KIrEeEO8mbJknd5mSiIi6VCIiAiIgIiICIiAiIgIiICIiAiIgIiICIiAiIg//9k=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7" descr="data:image/jpeg;base64,/9j/4AAQSkZJRgABAQAAAQABAAD/2wCEAAkGBhIPEREUEBISEBUVFxQRFxARERcTFxUWGBAVFBQSFRUYHCYeFxkjGRQUHy8hIzMpLC0sFh4xNTAqNSYrLCkBCQoKDgwOGg8PGjUkHiQsLSk1NS4tLCwpNSwtKiwpLTU1LiwsKSosKikpLzUpNDQsLC8pLCwsNSwsLCwpKSwpLP/AABEIAG8BGQMBIgACEQEDEQH/xAAcAAEAAgMBAQEAAAAAAAAAAAAABgcDBAUCAQj/xABBEAABAwEDBgsGBAUFAQAAAAABAAIDEQQhMQUGElGBkQcTFCIyQVJhcaHRFSNCU5OxM3PB8ENiY3KSJUSywvEk/8QAGgEBAAMBAQEAAAAAAAAAAAAAAAEDBAIFBv/EAC0RAQACAgECAggHAQAAAAAAAAABAgMRBBIhMUETIjJRYXGR0QUUIzSBsfAV/9oADAMBAAIRAxEAPwC8EREBERAREQEREBERAREQEREBERAREQEREBERAREQEREBERAREQEREBERAREQERECqL4ojnXwl2WwEsB4+YXcTGRzT/O7Bvhee5Ra0V7ysxYr5bdNI3KX1Wnb8sQWcVmmji/Me1u6pvVNyZ25Yyu4tsrXsZ2bONBo/umd17R4LcyfwLWqU6VqtLIycQ0GZ+1xIH3VHppt7EPS/wCfjxfuMkVn3R3lPJ+EvJzP9wH90bHv8wKLAOFKw9XKD3izSU+y5dn4GLI0e8ntL6dfGNYBrNzUPBxkgAnjZLtVrJOwDHYp/W+CJj8PjztP0+zuRcJOT3Yz8X+bG9nmW0XayflqC0CsE0Uv5b2up4gGoVbzZm2AfhWq3x6jpB7dzhVaE3BzK86VltNntLheGyMNnl2OafROrLHjG0eh4V+1ck1+cb/rS46r6qVbnXlTJLg20CTQwDLUOMYe5lobfvqp7mvwj2a3ERn3Exp7qQijvy3i5/hce5TXNWZ1PaVeb8Py4q9cetX3x3S1F8X1XPPEREBERAREQEREBERAREQEREBEWtbcoxwisjgNQxJ8BiUGyijcueYrzIiRrc8N8gCvcWeUZ6cb294Id6FBIUXPsuXoJLmyAHsu5p88V0EBERAXwlfSq14XM8HQsFjgcRJKKyOab2xm4N8XfYd64veKRuV/H49uRkjHXzaGevCJLaZDZMmk0roPtDKlzzWmhFS+nVUXnquvO5mjwRRsAkt3vHXHiK1aD/UPxHuF3iutwcZkNsUTZZW+/eK0P8MEYD+Y1vOxTYKqmPr9a70eRy64InBxe0edvOZ+zHZ7O2NoaxoY0XBjQAANQAwWVFwM9Znts3uy4EvaDoip0aEmtBhctDx3KzvzhY4MjY7m6R0nDouoLm9478MFD4IyZDo4eIv3fdcWzWnjJS9xqXAkV7PUBsou7knpbVbSN9h0opQ4Agg4Ya17B8rwdXeodYcpOhlFDVrnEEdVKk1H71KYLiR3rFnG0sMVrbxrHc3SLQ6o7L2npeKimc/BnFKDLkp7dIc42XTuNL/dE3sd3G7wW3ILj4FehfQ7VXfHF41LRx+Tk49urHP2lr8HvCS8PFkyg4h1eLZNJc4OBpxUteutwdsOtWqqqnybDIS58UbycXOYCT4k3nBbotbx/Ek+o71UUrasamduuVlx5b9eOvT748t/BZCKuOWSfMk+o71TlknzJPqO9VZplWOirjlknzJPqO9U5ZJ8yT6jvVNCx0Vccsk+ZJ9R3qnLJPmSfUd6poWOirjlknzJPqO9U5ZJ8yT6jvVNCx0Vccsk+ZJ9R3qnLJPmSfUd6poWOirjlknzJPqO9U5ZJ8yT6jvVNCx1jmtDWCr3NaNbiB91XnK5PmSfUd6rETU1N51m8700JZlLO1jObCOMcfiNzR36yotNO57i57i4nElYW4nYPKv6r2g8SyhoqVruyiOppPjQLr5IyMLXI5ryWtDQ4ltK9LAV/dyklnzMsjP4Zf3vcT5YLrsK+dlBxuAaPNTrMd0hgfxml0+bpAi7RHRr1Vqu3Z8nxR/hxsZ/a0DzWwomYBERcjy91ASbgL6qj80Ifa+WZJ5BpMa51oIOGi0hsTP+G4q4M5ZC2x2ojEQTEeIicq24CIh/9juv3Ldh4wn7BZ8ne9avX4U+j42bLHjqI+s6W0F9RFoeQLn5wtrZLSK0rDMK6vdOvXQWC3trFINHjOY8aHa5p5u3Dag/ONltpbSp7w6tKePqupDa5nghjZX1uOgzHu0lnzfnDGfhs0gTUOaNIXm6uI2rvsyw34g4eF4XY4+SMjS8YHSxhoHwuIN2ia3DxG5SZazcpRn4tlCvfKa9HDWfRIibdoHqc3UrSuJ1DrP6LxJbWjWfAeq7ORc0XTDTmLowcAQNN3eK9EKUWXNqzR4RNce0/nnzSdQK2flgD4SdoXg5bHYO8K22QNb0WtHgAFS2fw/16HRx0rJXx0mgeVFTkydEb018TjfmLzXetRM/Rv8Atkdh28J7ZHYdvCt0NSis2yKi9sjsO3hPbI7Dt4Vu0SibFRe2R2Hbwntkdh28K3aJRNiovbI7Dt4T2yOw7eFbtEomxUXtkdh28J7ZHYdvCt2iUTYqL2yOw7eF89uN7J/yCt4tC88S3sjcE2KkGW29k7ws0eVYzrHiPRWqYG9lu4LRtebtml6cMZ7w0NO9tE2K+ZINK4gh14IvvAvG6h2LMunlng/LQXWV7tfFON5pfzXa/Heo3BlIjmyggi4mlCDX4m9RUjsWG2uheHsxF1Oojraf31KTjPCLRBLZK9mg+9aKGx2hrsHA7f0R07R117hf/wCJrYk8+eTj0IgO97ifIeq5drzptDg4NeGmh6DQKXd9TVcyGN8rg1jSSfhbedp6gphkPNgRUfLRzxeGi9rPV377130xX2kO5Z3EtaTWpAJrrpesiIqksFvsolikjOD2OZ/k0t/VU7wM2s2e22izyc0vaW0/qRPNW7i/croIUes+YlkjtrrYGu40kuoXcxriKOe1tMT+qqvSZtFo8m7j8itMWTFfwtHb5wkSIitYRERBTfCpkXiLbHLENDj2lxdfo8a1wB8CWlpOu861GpbRPFUvc07Q7EVuACv7KWSorSzQnYJG1rQ9RGDgcQe8KPycGlieRpiV4F+gZKA43GgBOOtTsRLMHN05RikllLow1+gwsaKO5oLsdRNLv0Vg5NzXggoQ0vcPikOkdgwC6VksjIWNZG1rGNFGsaKADUAsqbkEXxKqAcaKkMkPOVM4ONbexsvGg/04RRh2lrN6mPCnnkLNCbNAazzChpjHGbi46i4VA2nqXrgnzS5JAZ5BSSYCgOLYxe3fj4UWa89d4pHl3l7PFr+W41+RbxtHTX+fGU9REWl4wiIgIiICIiAiIgIiICIiAuTljNiC13yNLX/MZc7b1HausiCv7XwayV93Mxw1PaWnyqt7JmYRb+PIKdmIf9jhuUyRTFpga1hydHAKRsDdZ6z4nErZRFAIiICUREBERAREQEREBEWvbbayCN8kjg1jGl7nHqAFSiYiZnUInwn53GwWbQidSearGUxY345NmA7z3Kus286bZYInuM5Ic06McxMgDiLnipqDXZrXOziy9yq0vtU4qTdDAT0IxXQ0tWNe8uK4Uk01qdzWvkPUyNrnbAACvLyZbXvur7bh8DFg4/TmiJme87/3ksrMHMZ9rk5bbSZA86YLjUynX/Z98BdjbgaonwYWKeHJ0TLSx0bg55ax/SDC6rQR1ddylq34qxWr5bn57Zs07ntHaNeGhERWsIiIgIiICIiAiIgIiICIiAiIgIiICIiAiIgIiICIiAiIgIiIPhXFzozd5fG2IyuiZpBzwxoLn06IqbgAb8DgF218UTG41Lql7UtFq+MInk7gtydCamEzux0rQ8yX66XN8lJrJYY4W6MUbI29ljQ0bgs6KIrEeEO8mbJknd5mSiIi6VCIiAiIgIiICIiAiIgIiICIiAiIgIiICIiAiIg//9k="/>
          <p:cNvSpPr>
            <a:spLocks noChangeAspect="1" noChangeArrowheads="1"/>
          </p:cNvSpPr>
          <p:nvPr/>
        </p:nvSpPr>
        <p:spPr bwMode="auto">
          <a:xfrm>
            <a:off x="215900" y="-231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120238" y="3179344"/>
            <a:ext cx="1877695" cy="979523"/>
            <a:chOff x="4427776" y="2856602"/>
            <a:chExt cx="1877695" cy="97952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771" y="3150326"/>
              <a:ext cx="1736700" cy="6857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8" name="TextBox 37"/>
            <p:cNvSpPr txBox="1"/>
            <p:nvPr/>
          </p:nvSpPr>
          <p:spPr>
            <a:xfrm>
              <a:off x="4942597" y="3610560"/>
              <a:ext cx="13628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Picture from Google Images</a:t>
              </a:r>
              <a:endParaRPr lang="en-US" sz="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27776" y="2856602"/>
              <a:ext cx="773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Torque</a:t>
              </a:r>
              <a:endParaRPr lang="en-US" sz="16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38323" y="3719312"/>
            <a:ext cx="2588727" cy="1273123"/>
            <a:chOff x="6210875" y="4069751"/>
            <a:chExt cx="2588727" cy="127312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4" t="59483" r="813" b="12413"/>
            <a:stretch/>
          </p:blipFill>
          <p:spPr>
            <a:xfrm>
              <a:off x="6349672" y="4355874"/>
              <a:ext cx="2366031" cy="9549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7436728" y="5127430"/>
              <a:ext cx="13628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Picture from Google Images</a:t>
              </a:r>
              <a:endParaRPr 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0875" y="4069751"/>
              <a:ext cx="1064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Shear</a:t>
              </a:r>
              <a:endParaRPr lang="en-US" sz="16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71954" y="4868083"/>
            <a:ext cx="2689084" cy="1275989"/>
            <a:chOff x="3399618" y="4698806"/>
            <a:chExt cx="2689084" cy="1275989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527" y="4984195"/>
              <a:ext cx="2543175" cy="990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3399618" y="4698806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</a:t>
              </a:r>
              <a:r>
                <a:rPr lang="en-US" sz="1600" b="1" dirty="0" smtClean="0"/>
                <a:t>riction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1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2015 	</a:t>
            </a:r>
            <a:r>
              <a:rPr lang="en-US" sz="1600" b="1" dirty="0" smtClean="0"/>
              <a:t>Forces &amp; Motion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otion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185446"/>
            <a:ext cx="6251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IGCSE Design Technology  we are only interested in 4 types of Motion: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3252" y="1583323"/>
            <a:ext cx="103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Rotary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3247" y="2777720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Linear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3244" y="3952882"/>
            <a:ext cx="135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Oscillating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702" y="5148638"/>
            <a:ext cx="162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Reciprocating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53059" y="1583321"/>
            <a:ext cx="25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Rotary motion is movement around a fixed point (Pivot). 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42405" y="2769094"/>
            <a:ext cx="329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Linear motion is movement in one direction and in a straight line.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1031" y="3958782"/>
            <a:ext cx="365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Oscillating movement is a back and forth movement in an arc around a fixed point (Pivot). 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51032" y="5139761"/>
            <a:ext cx="293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Reciprocating movement is a back and forth movement in a straight line.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42135" y="1704347"/>
            <a:ext cx="25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Example:  Electric Motor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39266" y="2966980"/>
            <a:ext cx="25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Example:  Bullet from a gun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65691" y="4082173"/>
            <a:ext cx="257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Example:  Swing in a park.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65691" y="5382295"/>
            <a:ext cx="257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Example:  Draw in a piece of furniture.</a:t>
            </a:r>
            <a:endParaRPr lang="en-US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62600" y="2950173"/>
            <a:ext cx="6858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10200" y="5555415"/>
            <a:ext cx="99060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510117" y="1583321"/>
            <a:ext cx="790765" cy="675994"/>
            <a:chOff x="5510117" y="1583321"/>
            <a:chExt cx="790765" cy="675994"/>
          </a:xfrm>
        </p:grpSpPr>
        <p:sp>
          <p:nvSpPr>
            <p:cNvPr id="22" name="Curved Right Arrow 21"/>
            <p:cNvSpPr/>
            <p:nvPr/>
          </p:nvSpPr>
          <p:spPr>
            <a:xfrm>
              <a:off x="5510117" y="1615918"/>
              <a:ext cx="387006" cy="643397"/>
            </a:xfrm>
            <a:prstGeom prst="curv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urved Right Arrow 36"/>
            <p:cNvSpPr/>
            <p:nvPr/>
          </p:nvSpPr>
          <p:spPr>
            <a:xfrm rot="10800000">
              <a:off x="5913876" y="1583321"/>
              <a:ext cx="387006" cy="643397"/>
            </a:xfrm>
            <a:prstGeom prst="curv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825325" y="1869087"/>
              <a:ext cx="177102" cy="718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23950" y="3727065"/>
            <a:ext cx="1378801" cy="1149823"/>
            <a:chOff x="5410200" y="3727065"/>
            <a:chExt cx="1378801" cy="114982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727065"/>
              <a:ext cx="1378801" cy="1149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Oval 39"/>
            <p:cNvSpPr/>
            <p:nvPr/>
          </p:nvSpPr>
          <p:spPr>
            <a:xfrm>
              <a:off x="6002427" y="3727065"/>
              <a:ext cx="177102" cy="718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3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6" grpId="0"/>
      <p:bldP spid="21" grpId="0"/>
      <p:bldP spid="24" grpId="0"/>
      <p:bldP spid="27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2015	</a:t>
            </a:r>
            <a:r>
              <a:rPr lang="en-US" sz="1600" b="1" dirty="0" smtClean="0"/>
              <a:t>Forces &amp; Motion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Motion 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185446"/>
            <a:ext cx="3024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Movement is a Dynamic Concept: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3252" y="1583323"/>
            <a:ext cx="103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Rotary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3247" y="1828195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Linear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3244" y="2071845"/>
            <a:ext cx="135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Oscillating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702" y="2314323"/>
            <a:ext cx="187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Reciprocating</a:t>
            </a:r>
            <a:endParaRPr lang="en-US" sz="1600" b="1" dirty="0"/>
          </a:p>
        </p:txBody>
      </p:sp>
      <p:sp>
        <p:nvSpPr>
          <p:cNvPr id="18" name="AutoShape 5" descr="data:image/jpeg;base64,/9j/4AAQSkZJRgABAQAAAQABAAD/2wCEAAkGBhIPEREUEBISEBUVFxQRFxARERcTFxUWGBAVFBQSFRUYHCYeFxkjGRQUHy8hIzMpLC0sFh4xNTAqNSYrLCkBCQoKDgwOGg8PGjUkHiQsLSk1NS4tLCwpNSwtKiwpLTU1LiwsKSosKikpLzUpNDQsLC8pLCwsNSwsLCwpKSwpLP/AABEIAG8BGQMBIgACEQEDEQH/xAAcAAEAAgMBAQEAAAAAAAAAAAAABgcDBAUCAQj/xABBEAABAwEDBgsGBAUFAQAAAAABAAIDEQQhMQUGElGBkQcTFCIyQVJhcaHRFSNCU5OxM3PB8ENiY3KSJUSywvEk/8QAGgEBAAMBAQEAAAAAAAAAAAAAAAEDBAIFBv/EAC0RAQACAgECAggHAQAAAAAAAAABAgMRBBIhMUETIjJRYXGR0QUUIzSBsfAV/9oADAMBAAIRAxEAPwC8EREBERAREQEREBERAREQEREBERAREQEREBERAREQEREBERAREQEREBERAREQERECqL4ojnXwl2WwEsB4+YXcTGRzT/O7Bvhee5Ra0V7ysxYr5bdNI3KX1Wnb8sQWcVmmji/Me1u6pvVNyZ25Yyu4tsrXsZ2bONBo/umd17R4LcyfwLWqU6VqtLIycQ0GZ+1xIH3VHppt7EPS/wCfjxfuMkVn3R3lPJ+EvJzP9wH90bHv8wKLAOFKw9XKD3izSU+y5dn4GLI0e8ntL6dfGNYBrNzUPBxkgAnjZLtVrJOwDHYp/W+CJj8PjztP0+zuRcJOT3Yz8X+bG9nmW0XayflqC0CsE0Uv5b2up4gGoVbzZm2AfhWq3x6jpB7dzhVaE3BzK86VltNntLheGyMNnl2OafROrLHjG0eh4V+1ck1+cb/rS46r6qVbnXlTJLg20CTQwDLUOMYe5lobfvqp7mvwj2a3ERn3Exp7qQijvy3i5/hce5TXNWZ1PaVeb8Py4q9cetX3x3S1F8X1XPPEREBERAREQEREBERAREQEREBEWtbcoxwisjgNQxJ8BiUGyijcueYrzIiRrc8N8gCvcWeUZ6cb294Id6FBIUXPsuXoJLmyAHsu5p88V0EBERAXwlfSq14XM8HQsFjgcRJKKyOab2xm4N8XfYd64veKRuV/H49uRkjHXzaGevCJLaZDZMmk0roPtDKlzzWmhFS+nVUXnquvO5mjwRRsAkt3vHXHiK1aD/UPxHuF3iutwcZkNsUTZZW+/eK0P8MEYD+Y1vOxTYKqmPr9a70eRy64InBxe0edvOZ+zHZ7O2NoaxoY0XBjQAANQAwWVFwM9Znts3uy4EvaDoip0aEmtBhctDx3KzvzhY4MjY7m6R0nDouoLm9478MFD4IyZDo4eIv3fdcWzWnjJS9xqXAkV7PUBsou7knpbVbSN9h0opQ4Agg4Ya17B8rwdXeodYcpOhlFDVrnEEdVKk1H71KYLiR3rFnG0sMVrbxrHc3SLQ6o7L2npeKimc/BnFKDLkp7dIc42XTuNL/dE3sd3G7wW3ILj4FehfQ7VXfHF41LRx+Tk49urHP2lr8HvCS8PFkyg4h1eLZNJc4OBpxUteutwdsOtWqqqnybDIS58UbycXOYCT4k3nBbotbx/Ek+o71UUrasamduuVlx5b9eOvT748t/BZCKuOWSfMk+o71TlknzJPqO9VZplWOirjlknzJPqO9U5ZJ8yT6jvVNCx0Vccsk+ZJ9R3qnLJPmSfUd6poWOirjlknzJPqO9U5ZJ8yT6jvVNCx0Vccsk+ZJ9R3qnLJPmSfUd6poWOirjlknzJPqO9U5ZJ8yT6jvVNCx1jmtDWCr3NaNbiB91XnK5PmSfUd6rETU1N51m8700JZlLO1jObCOMcfiNzR36yotNO57i57i4nElYW4nYPKv6r2g8SyhoqVruyiOppPjQLr5IyMLXI5ryWtDQ4ltK9LAV/dyklnzMsjP4Zf3vcT5YLrsK+dlBxuAaPNTrMd0hgfxml0+bpAi7RHRr1Vqu3Z8nxR/hxsZ/a0DzWwomYBERcjy91ASbgL6qj80Ifa+WZJ5BpMa51oIOGi0hsTP+G4q4M5ZC2x2ojEQTEeIicq24CIh/9juv3Ldh4wn7BZ8ne9avX4U+j42bLHjqI+s6W0F9RFoeQLn5wtrZLSK0rDMK6vdOvXQWC3trFINHjOY8aHa5p5u3Dag/ONltpbSp7w6tKePqupDa5nghjZX1uOgzHu0lnzfnDGfhs0gTUOaNIXm6uI2rvsyw34g4eF4XY4+SMjS8YHSxhoHwuIN2ia3DxG5SZazcpRn4tlCvfKa9HDWfRIibdoHqc3UrSuJ1DrP6LxJbWjWfAeq7ORc0XTDTmLowcAQNN3eK9EKUWXNqzR4RNce0/nnzSdQK2flgD4SdoXg5bHYO8K22QNb0WtHgAFS2fw/16HRx0rJXx0mgeVFTkydEb018TjfmLzXetRM/Rv8Atkdh28J7ZHYdvCt0NSis2yKi9sjsO3hPbI7Dt4Vu0SibFRe2R2Hbwntkdh28K3aJRNiovbI7Dt4T2yOw7eFbtEomxUXtkdh28J7ZHYdvCt2iUTYqL2yOw7eF89uN7J/yCt4tC88S3sjcE2KkGW29k7ws0eVYzrHiPRWqYG9lu4LRtebtml6cMZ7w0NO9tE2K+ZINK4gh14IvvAvG6h2LMunlng/LQXWV7tfFON5pfzXa/Heo3BlIjmyggi4mlCDX4m9RUjsWG2uheHsxF1Oojraf31KTjPCLRBLZK9mg+9aKGx2hrsHA7f0R07R117hf/wCJrYk8+eTj0IgO97ifIeq5drzptDg4NeGmh6DQKXd9TVcyGN8rg1jSSfhbedp6gphkPNgRUfLRzxeGi9rPV377130xX2kO5Z3EtaTWpAJrrpesiIqksFvsolikjOD2OZ/k0t/VU7wM2s2e22izyc0vaW0/qRPNW7i/croIUes+YlkjtrrYGu40kuoXcxriKOe1tMT+qqvSZtFo8m7j8itMWTFfwtHb5wkSIitYRERBTfCpkXiLbHLENDj2lxdfo8a1wB8CWlpOu861GpbRPFUvc07Q7EVuACv7KWSorSzQnYJG1rQ9RGDgcQe8KPycGlieRpiV4F+gZKA43GgBOOtTsRLMHN05RikllLow1+gwsaKO5oLsdRNLv0Vg5NzXggoQ0vcPikOkdgwC6VksjIWNZG1rGNFGsaKADUAsqbkEXxKqAcaKkMkPOVM4ONbexsvGg/04RRh2lrN6mPCnnkLNCbNAazzChpjHGbi46i4VA2nqXrgnzS5JAZ5BSSYCgOLYxe3fj4UWa89d4pHl3l7PFr+W41+RbxtHTX+fGU9REWl4wiIgIiICIiAiIgIiICIiAuTljNiC13yNLX/MZc7b1HausiCv7XwayV93Mxw1PaWnyqt7JmYRb+PIKdmIf9jhuUyRTFpga1hydHAKRsDdZ6z4nErZRFAIiICUREBERAREQEREBEWvbbayCN8kjg1jGl7nHqAFSiYiZnUInwn53GwWbQidSearGUxY345NmA7z3Kus286bZYInuM5Ic06McxMgDiLnipqDXZrXOziy9yq0vtU4qTdDAT0IxXQ0tWNe8uK4Uk01qdzWvkPUyNrnbAACvLyZbXvur7bh8DFg4/TmiJme87/3ksrMHMZ9rk5bbSZA86YLjUynX/Z98BdjbgaonwYWKeHJ0TLSx0bg55ax/SDC6rQR1ddylq34qxWr5bn57Zs07ntHaNeGhERWsIiIgIiICIiAiIgIiICIiAiIgIiICIiAiIgIiICIiAiIgIiIPhXFzozd5fG2IyuiZpBzwxoLn06IqbgAb8DgF218UTG41Lql7UtFq+MInk7gtydCamEzux0rQ8yX66XN8lJrJYY4W6MUbI29ljQ0bgs6KIrEeEO8mbJknd5mSiIi6VCIiAiIgIiICIiAiIgIiICIiAiIgIiICIiAiIg//9k=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7" descr="data:image/jpeg;base64,/9j/4AAQSkZJRgABAQAAAQABAAD/2wCEAAkGBhIPEREUEBISEBUVFxQRFxARERcTFxUWGBAVFBQSFRUYHCYeFxkjGRQUHy8hIzMpLC0sFh4xNTAqNSYrLCkBCQoKDgwOGg8PGjUkHiQsLSk1NS4tLCwpNSwtKiwpLTU1LiwsKSosKikpLzUpNDQsLC8pLCwsNSwsLCwpKSwpLP/AABEIAG8BGQMBIgACEQEDEQH/xAAcAAEAAgMBAQEAAAAAAAAAAAAABgcDBAUCAQj/xABBEAABAwEDBgsGBAUFAQAAAAABAAIDEQQhMQUGElGBkQcTFCIyQVJhcaHRFSNCU5OxM3PB8ENiY3KSJUSywvEk/8QAGgEBAAMBAQEAAAAAAAAAAAAAAAEDBAIFBv/EAC0RAQACAgECAggHAQAAAAAAAAABAgMRBBIhMUETIjJRYXGR0QUUIzSBsfAV/9oADAMBAAIRAxEAPwC8EREBERAREQEREBERAREQEREBERAREQEREBERAREQEREBERAREQEREBERAREQERECqL4ojnXwl2WwEsB4+YXcTGRzT/O7Bvhee5Ra0V7ysxYr5bdNI3KX1Wnb8sQWcVmmji/Me1u6pvVNyZ25Yyu4tsrXsZ2bONBo/umd17R4LcyfwLWqU6VqtLIycQ0GZ+1xIH3VHppt7EPS/wCfjxfuMkVn3R3lPJ+EvJzP9wH90bHv8wKLAOFKw9XKD3izSU+y5dn4GLI0e8ntL6dfGNYBrNzUPBxkgAnjZLtVrJOwDHYp/W+CJj8PjztP0+zuRcJOT3Yz8X+bG9nmW0XayflqC0CsE0Uv5b2up4gGoVbzZm2AfhWq3x6jpB7dzhVaE3BzK86VltNntLheGyMNnl2OafROrLHjG0eh4V+1ck1+cb/rS46r6qVbnXlTJLg20CTQwDLUOMYe5lobfvqp7mvwj2a3ERn3Exp7qQijvy3i5/hce5TXNWZ1PaVeb8Py4q9cetX3x3S1F8X1XPPEREBERAREQEREBERAREQEREBEWtbcoxwisjgNQxJ8BiUGyijcueYrzIiRrc8N8gCvcWeUZ6cb294Id6FBIUXPsuXoJLmyAHsu5p88V0EBERAXwlfSq14XM8HQsFjgcRJKKyOab2xm4N8XfYd64veKRuV/H49uRkjHXzaGevCJLaZDZMmk0roPtDKlzzWmhFS+nVUXnquvO5mjwRRsAkt3vHXHiK1aD/UPxHuF3iutwcZkNsUTZZW+/eK0P8MEYD+Y1vOxTYKqmPr9a70eRy64InBxe0edvOZ+zHZ7O2NoaxoY0XBjQAANQAwWVFwM9Znts3uy4EvaDoip0aEmtBhctDx3KzvzhY4MjY7m6R0nDouoLm9478MFD4IyZDo4eIv3fdcWzWnjJS9xqXAkV7PUBsou7knpbVbSN9h0opQ4Agg4Ya17B8rwdXeodYcpOhlFDVrnEEdVKk1H71KYLiR3rFnG0sMVrbxrHc3SLQ6o7L2npeKimc/BnFKDLkp7dIc42XTuNL/dE3sd3G7wW3ILj4FehfQ7VXfHF41LRx+Tk49urHP2lr8HvCS8PFkyg4h1eLZNJc4OBpxUteutwdsOtWqqqnybDIS58UbycXOYCT4k3nBbotbx/Ek+o71UUrasamduuVlx5b9eOvT748t/BZCKuOWSfMk+o71TlknzJPqO9VZplWOirjlknzJPqO9U5ZJ8yT6jvVNCx0Vccsk+ZJ9R3qnLJPmSfUd6poWOirjlknzJPqO9U5ZJ8yT6jvVNCx0Vccsk+ZJ9R3qnLJPmSfUd6poWOirjlknzJPqO9U5ZJ8yT6jvVNCx1jmtDWCr3NaNbiB91XnK5PmSfUd6rETU1N51m8700JZlLO1jObCOMcfiNzR36yotNO57i57i4nElYW4nYPKv6r2g8SyhoqVruyiOppPjQLr5IyMLXI5ryWtDQ4ltK9LAV/dyklnzMsjP4Zf3vcT5YLrsK+dlBxuAaPNTrMd0hgfxml0+bpAi7RHRr1Vqu3Z8nxR/hxsZ/a0DzWwomYBERcjy91ASbgL6qj80Ifa+WZJ5BpMa51oIOGi0hsTP+G4q4M5ZC2x2ojEQTEeIicq24CIh/9juv3Ldh4wn7BZ8ne9avX4U+j42bLHjqI+s6W0F9RFoeQLn5wtrZLSK0rDMK6vdOvXQWC3trFINHjOY8aHa5p5u3Dag/ONltpbSp7w6tKePqupDa5nghjZX1uOgzHu0lnzfnDGfhs0gTUOaNIXm6uI2rvsyw34g4eF4XY4+SMjS8YHSxhoHwuIN2ia3DxG5SZazcpRn4tlCvfKa9HDWfRIibdoHqc3UrSuJ1DrP6LxJbWjWfAeq7ORc0XTDTmLowcAQNN3eK9EKUWXNqzR4RNce0/nnzSdQK2flgD4SdoXg5bHYO8K22QNb0WtHgAFS2fw/16HRx0rJXx0mgeVFTkydEb018TjfmLzXetRM/Rv8Atkdh28J7ZHYdvCt0NSis2yKi9sjsO3hPbI7Dt4Vu0SibFRe2R2Hbwntkdh28K3aJRNiovbI7Dt4T2yOw7eFbtEomxUXtkdh28J7ZHYdvCt2iUTYqL2yOw7eF89uN7J/yCt4tC88S3sjcE2KkGW29k7ws0eVYzrHiPRWqYG9lu4LRtebtml6cMZ7w0NO9tE2K+ZINK4gh14IvvAvG6h2LMunlng/LQXWV7tfFON5pfzXa/Heo3BlIjmyggi4mlCDX4m9RUjsWG2uheHsxF1Oojraf31KTjPCLRBLZK9mg+9aKGx2hrsHA7f0R07R117hf/wCJrYk8+eTj0IgO97ifIeq5drzptDg4NeGmh6DQKXd9TVcyGN8rg1jSSfhbedp6gphkPNgRUfLRzxeGi9rPV377130xX2kO5Z3EtaTWpAJrrpesiIqksFvsolikjOD2OZ/k0t/VU7wM2s2e22izyc0vaW0/qRPNW7i/croIUes+YlkjtrrYGu40kuoXcxriKOe1tMT+qqvSZtFo8m7j8itMWTFfwtHb5wkSIitYRERBTfCpkXiLbHLENDj2lxdfo8a1wB8CWlpOu861GpbRPFUvc07Q7EVuACv7KWSorSzQnYJG1rQ9RGDgcQe8KPycGlieRpiV4F+gZKA43GgBOOtTsRLMHN05RikllLow1+gwsaKO5oLsdRNLv0Vg5NzXggoQ0vcPikOkdgwC6VksjIWNZG1rGNFGsaKADUAsqbkEXxKqAcaKkMkPOVM4ONbexsvGg/04RRh2lrN6mPCnnkLNCbNAazzChpjHGbi46i4VA2nqXrgnzS5JAZ5BSSYCgOLYxe3fj4UWa89d4pHl3l7PFr+W41+RbxtHTX+fGU9REWl4wiIgIiICIiAiIgIiICIiAuTljNiC13yNLX/MZc7b1HausiCv7XwayV93Mxw1PaWnyqt7JmYRb+PIKdmIf9jhuUyRTFpga1hydHAKRsDdZ6z4nErZRFAIiICUREBERAREQEREBEWvbbayCN8kjg1jGl7nHqAFSiYiZnUInwn53GwWbQidSearGUxY345NmA7z3Kus286bZYInuM5Ic06McxMgDiLnipqDXZrXOziy9yq0vtU4qTdDAT0IxXQ0tWNe8uK4Uk01qdzWvkPUyNrnbAACvLyZbXvur7bh8DFg4/TmiJme87/3ksrMHMZ9rk5bbSZA86YLjUynX/Z98BdjbgaonwYWKeHJ0TLSx0bg55ax/SDC6rQR1ddylq34qxWr5bn57Zs07ntHaNeGhERWsIiIgIiICIiAiIgIiICIiAiIgIiICIiAiIgIiICIiAiIgIiIPhXFzozd5fG2IyuiZpBzwxoLn06IqbgAb8DgF218UTG41Lql7UtFq+MInk7gtydCamEzux0rQ8yX66XN8lJrJYY4W6MUbI29ljQ0bgs6KIrEeEO8mbJknd5mSiIi6VCIiAiIgIiICIiAiIgIiICIiAiIgIiICIiAiIg//9k="/>
          <p:cNvSpPr>
            <a:spLocks noChangeAspect="1" noChangeArrowheads="1"/>
          </p:cNvSpPr>
          <p:nvPr/>
        </p:nvSpPr>
        <p:spPr bwMode="auto">
          <a:xfrm>
            <a:off x="215900" y="-231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261929" y="1271440"/>
            <a:ext cx="4736249" cy="2085766"/>
            <a:chOff x="3596539" y="1324515"/>
            <a:chExt cx="4736249" cy="208576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539" y="1324515"/>
              <a:ext cx="1313223" cy="10810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495" y="1752600"/>
              <a:ext cx="1537498" cy="10194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52" y="1997472"/>
              <a:ext cx="1073828" cy="10738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591" y="2358489"/>
              <a:ext cx="1404197" cy="105179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3" name="TextBox 42"/>
            <p:cNvSpPr txBox="1"/>
            <p:nvPr/>
          </p:nvSpPr>
          <p:spPr>
            <a:xfrm>
              <a:off x="5181600" y="1331563"/>
              <a:ext cx="74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Rotary</a:t>
              </a:r>
              <a:endParaRPr lang="en-US" sz="16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72900" y="2902786"/>
            <a:ext cx="2984224" cy="1568896"/>
            <a:chOff x="1710988" y="3657600"/>
            <a:chExt cx="2984224" cy="1568896"/>
          </a:xfrm>
        </p:grpSpPr>
        <p:sp>
          <p:nvSpPr>
            <p:cNvPr id="44" name="TextBox 43"/>
            <p:cNvSpPr txBox="1"/>
            <p:nvPr/>
          </p:nvSpPr>
          <p:spPr>
            <a:xfrm>
              <a:off x="3329089" y="365760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Linear</a:t>
              </a:r>
              <a:endParaRPr lang="en-US" sz="1600" b="1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988" y="3657600"/>
              <a:ext cx="1520082" cy="11385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226" y="4157419"/>
              <a:ext cx="1632986" cy="10690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46" name="Group 45"/>
          <p:cNvGrpSpPr/>
          <p:nvPr/>
        </p:nvGrpSpPr>
        <p:grpSpPr>
          <a:xfrm>
            <a:off x="334151" y="4123863"/>
            <a:ext cx="3698976" cy="2053601"/>
            <a:chOff x="133089" y="3989975"/>
            <a:chExt cx="4562407" cy="2576338"/>
          </a:xfrm>
        </p:grpSpPr>
        <p:grpSp>
          <p:nvGrpSpPr>
            <p:cNvPr id="33" name="Group 32"/>
            <p:cNvGrpSpPr/>
            <p:nvPr/>
          </p:nvGrpSpPr>
          <p:grpSpPr>
            <a:xfrm>
              <a:off x="133089" y="3989975"/>
              <a:ext cx="4562407" cy="2576338"/>
              <a:chOff x="2314249" y="4044403"/>
              <a:chExt cx="4562407" cy="257633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434409" y="4957452"/>
                <a:ext cx="3442247" cy="1663289"/>
                <a:chOff x="2219799" y="5334000"/>
                <a:chExt cx="3442247" cy="1663289"/>
              </a:xfrm>
            </p:grpSpPr>
            <p:pic>
              <p:nvPicPr>
                <p:cNvPr id="3075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915" t="34168" r="25323" b="22223"/>
                <a:stretch/>
              </p:blipFill>
              <p:spPr bwMode="auto">
                <a:xfrm>
                  <a:off x="2219799" y="5334000"/>
                  <a:ext cx="3441962" cy="1663289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3935291" y="5339409"/>
                  <a:ext cx="1726755" cy="215443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/>
                    <a:t>Image from Technology Student.com</a:t>
                  </a:r>
                  <a:endParaRPr lang="en-US" sz="800" dirty="0"/>
                </a:p>
              </p:txBody>
            </p:sp>
          </p:grp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11" t="44555" r="61540" b="10889"/>
              <a:stretch/>
            </p:blipFill>
            <p:spPr bwMode="auto">
              <a:xfrm>
                <a:off x="2314249" y="4044403"/>
                <a:ext cx="1153841" cy="189634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" name="TextBox 51"/>
            <p:cNvSpPr txBox="1"/>
            <p:nvPr/>
          </p:nvSpPr>
          <p:spPr>
            <a:xfrm>
              <a:off x="1339750" y="4442048"/>
              <a:ext cx="1875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Reciprocating</a:t>
              </a:r>
              <a:endParaRPr lang="en-US" sz="16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92369" y="4044230"/>
            <a:ext cx="2613892" cy="2196871"/>
            <a:chOff x="254481" y="4391050"/>
            <a:chExt cx="2613892" cy="2196871"/>
          </a:xfrm>
        </p:grpSpPr>
        <p:sp>
          <p:nvSpPr>
            <p:cNvPr id="54" name="TextBox 53"/>
            <p:cNvSpPr txBox="1"/>
            <p:nvPr/>
          </p:nvSpPr>
          <p:spPr>
            <a:xfrm>
              <a:off x="1529598" y="4534320"/>
              <a:ext cx="1069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Oscillating</a:t>
              </a:r>
              <a:endParaRPr lang="en-US" sz="1600" b="1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481" y="4391050"/>
              <a:ext cx="1166278" cy="11662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28" y="4979576"/>
              <a:ext cx="1608345" cy="16083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763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316</Words>
  <Application>Microsoft Office PowerPoint</Application>
  <PresentationFormat>On-screen Show 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2013-09-29T14:09:16Z</dcterms:created>
  <dcterms:modified xsi:type="dcterms:W3CDTF">2013-09-29T17:05:15Z</dcterms:modified>
</cp:coreProperties>
</file>