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34175" cy="9853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/>
          <p:cNvSpPr>
            <a:spLocks noChangeArrowheads="1"/>
          </p:cNvSpPr>
          <p:nvPr/>
        </p:nvSpPr>
        <p:spPr bwMode="auto">
          <a:xfrm>
            <a:off x="107950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CA0A20"/>
                </a:solidFill>
              </a:rPr>
              <a:t>Year 10:</a:t>
            </a:r>
            <a:r>
              <a:rPr lang="en-US" sz="1600" dirty="0"/>
              <a:t> Subject: IGCSE Design &amp; Technology Examination </a:t>
            </a:r>
            <a:r>
              <a:rPr lang="en-US" sz="1600" dirty="0" smtClean="0"/>
              <a:t>2016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07950" y="836613"/>
            <a:ext cx="4392613" cy="568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Focused Task </a:t>
            </a:r>
            <a:r>
              <a:rPr lang="en-GB" sz="1000" b="1" dirty="0" smtClean="0">
                <a:solidFill>
                  <a:srgbClr val="FFFF00"/>
                </a:solidFill>
              </a:rPr>
              <a:t>11</a:t>
            </a:r>
            <a:r>
              <a:rPr lang="en-GB" sz="1000" b="1" dirty="0" smtClean="0">
                <a:solidFill>
                  <a:srgbClr val="FFFF00"/>
                </a:solidFill>
              </a:rPr>
              <a:t>	Theory Task</a:t>
            </a:r>
          </a:p>
          <a:p>
            <a:pPr algn="ctr">
              <a:spcBef>
                <a:spcPct val="50000"/>
              </a:spcBef>
              <a:tabLst>
                <a:tab pos="1700213" algn="l"/>
              </a:tabLst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Principles &amp; Concepts</a:t>
            </a:r>
            <a:endParaRPr lang="en-GB" sz="1000" b="1" dirty="0" smtClean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  <a:defRPr/>
            </a:pPr>
            <a:r>
              <a:rPr lang="en-GB" sz="1000" b="1" dirty="0" smtClean="0"/>
              <a:t>Lesson One</a:t>
            </a:r>
            <a:endParaRPr lang="en-GB" sz="1000" dirty="0" smtClean="0"/>
          </a:p>
          <a:p>
            <a:pPr marL="685800" lvl="2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000" dirty="0" smtClean="0"/>
              <a:t>Introduce the topic and outline the time frame/assessment structure for the task.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Issue </a:t>
            </a:r>
            <a:r>
              <a:rPr lang="en-GB" sz="1000" dirty="0" smtClean="0"/>
              <a:t>the </a:t>
            </a:r>
            <a:r>
              <a:rPr lang="en-GB" sz="1000" dirty="0" smtClean="0"/>
              <a:t>Information </a:t>
            </a:r>
            <a:r>
              <a:rPr lang="en-GB" sz="1000" dirty="0" smtClean="0"/>
              <a:t>Booklet</a:t>
            </a:r>
            <a:r>
              <a:rPr lang="en-GB" sz="1000" dirty="0" smtClean="0">
                <a:solidFill>
                  <a:srgbClr val="FF0000"/>
                </a:solidFill>
              </a:rPr>
              <a:t>.</a:t>
            </a:r>
            <a:endParaRPr lang="en-GB" sz="1000" dirty="0" smtClean="0"/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Class discussion/teacher presentation about the various materials described in the booklet.  Pupils to make additional notes during the discussion for reference later.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Use of exemplar </a:t>
            </a:r>
            <a:r>
              <a:rPr lang="en-GB" sz="1000" dirty="0" smtClean="0"/>
              <a:t>products </a:t>
            </a:r>
            <a:r>
              <a:rPr lang="en-GB" sz="1000" dirty="0" smtClean="0"/>
              <a:t>to demonstrate </a:t>
            </a:r>
            <a:r>
              <a:rPr lang="en-GB" sz="1000" dirty="0" smtClean="0"/>
              <a:t>concepts where.</a:t>
            </a:r>
            <a:endParaRPr lang="en-GB" sz="1000" dirty="0" smtClean="0"/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Pupils to </a:t>
            </a:r>
            <a:r>
              <a:rPr lang="en-GB" sz="1000" dirty="0" smtClean="0"/>
              <a:t>write/type </a:t>
            </a:r>
            <a:r>
              <a:rPr lang="en-GB" sz="1000" dirty="0" smtClean="0"/>
              <a:t>up class notes.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endParaRPr lang="en-GB" sz="1000" dirty="0" smtClean="0"/>
          </a:p>
          <a:p>
            <a:pPr>
              <a:spcBef>
                <a:spcPts val="0"/>
              </a:spcBef>
              <a:defRPr/>
            </a:pPr>
            <a:r>
              <a:rPr lang="en-GB" sz="1000" b="1" dirty="0" smtClean="0"/>
              <a:t>Lesson Two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Continue class discussion and presentation.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Pupils to watch video clips as appropriate.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Pupils to make additional notes as  required.</a:t>
            </a:r>
            <a:endParaRPr lang="en-GB" sz="1000" b="1" dirty="0" smtClean="0"/>
          </a:p>
          <a:p>
            <a:pPr lvl="1">
              <a:spcBef>
                <a:spcPct val="50000"/>
              </a:spcBef>
              <a:defRPr/>
            </a:pPr>
            <a:endParaRPr lang="en-GB" sz="1000" b="1" dirty="0" smtClean="0"/>
          </a:p>
          <a:p>
            <a:pPr lvl="1">
              <a:spcBef>
                <a:spcPct val="50000"/>
              </a:spcBef>
              <a:defRPr/>
            </a:pPr>
            <a:endParaRPr lang="en-GB" sz="1000" b="1" dirty="0"/>
          </a:p>
          <a:p>
            <a:pPr lvl="1">
              <a:spcBef>
                <a:spcPct val="50000"/>
              </a:spcBef>
              <a:defRPr/>
            </a:pPr>
            <a:r>
              <a:rPr lang="en-GB" sz="1000" b="1" dirty="0" smtClean="0"/>
              <a:t>Homework </a:t>
            </a:r>
            <a:endParaRPr lang="en-GB" sz="1000" b="1" dirty="0"/>
          </a:p>
          <a:p>
            <a:pPr lvl="1">
              <a:spcBef>
                <a:spcPct val="50000"/>
              </a:spcBef>
              <a:defRPr/>
            </a:pPr>
            <a:r>
              <a:rPr lang="en-GB" sz="1000" b="1" dirty="0" smtClean="0"/>
              <a:t>Write up class notes as appropriate.</a:t>
            </a:r>
            <a:endParaRPr lang="en-GB" sz="1000" dirty="0" smtClean="0"/>
          </a:p>
        </p:txBody>
      </p:sp>
      <p:sp>
        <p:nvSpPr>
          <p:cNvPr id="4104" name="Rectangle 23"/>
          <p:cNvSpPr>
            <a:spLocks noChangeArrowheads="1"/>
          </p:cNvSpPr>
          <p:nvPr/>
        </p:nvSpPr>
        <p:spPr bwMode="auto">
          <a:xfrm>
            <a:off x="4572000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Text Box 24"/>
          <p:cNvSpPr txBox="1">
            <a:spLocks noChangeArrowheads="1"/>
          </p:cNvSpPr>
          <p:nvPr/>
        </p:nvSpPr>
        <p:spPr bwMode="auto">
          <a:xfrm>
            <a:off x="4572000" y="836613"/>
            <a:ext cx="4392613" cy="568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000" b="1" dirty="0">
                <a:solidFill>
                  <a:srgbClr val="FFFF00"/>
                </a:solidFill>
              </a:rPr>
              <a:t>Focused Task 11	Theory Task</a:t>
            </a:r>
          </a:p>
          <a:p>
            <a:pPr algn="ctr">
              <a:spcBef>
                <a:spcPct val="50000"/>
              </a:spcBef>
              <a:tabLst>
                <a:tab pos="1700213" algn="l"/>
              </a:tabLst>
              <a:defRPr/>
            </a:pPr>
            <a:r>
              <a:rPr lang="en-GB" sz="1000" b="1" dirty="0">
                <a:solidFill>
                  <a:srgbClr val="FFFF00"/>
                </a:solidFill>
              </a:rPr>
              <a:t>Principles &amp; Concepts</a:t>
            </a:r>
          </a:p>
          <a:p>
            <a:pPr>
              <a:defRPr/>
            </a:pPr>
            <a:r>
              <a:rPr lang="en-GB" sz="1000" b="1" dirty="0" smtClean="0"/>
              <a:t>Lesson </a:t>
            </a:r>
            <a:r>
              <a:rPr lang="en-GB" sz="1000" b="1" dirty="0" smtClean="0"/>
              <a:t>Three	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Continue class discussion and presentation.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watch video clips as appropriate.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make additional notes as  required</a:t>
            </a:r>
            <a:r>
              <a:rPr lang="en-GB" sz="1000" dirty="0" smtClean="0"/>
              <a:t>.</a:t>
            </a:r>
            <a:endParaRPr lang="en-GB" sz="1000" b="1" dirty="0" smtClean="0"/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fr-FR" sz="1000" dirty="0" smtClean="0"/>
              <a:t>Question and answer sessions as required.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b="1" dirty="0" smtClean="0"/>
              <a:t>Lesson Four	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Continue class discussion and presentation.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watch video clips as appropriate.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make additional notes as  required</a:t>
            </a:r>
            <a:r>
              <a:rPr lang="en-GB" sz="1000" dirty="0" smtClean="0"/>
              <a:t>.</a:t>
            </a:r>
            <a:endParaRPr lang="en-GB" sz="1000" b="1" dirty="0"/>
          </a:p>
          <a:p>
            <a:pPr lvl="1">
              <a:spcBef>
                <a:spcPct val="50000"/>
              </a:spcBef>
              <a:defRPr/>
            </a:pPr>
            <a:endParaRPr lang="en-GB" sz="1000" b="1" dirty="0" smtClean="0"/>
          </a:p>
          <a:p>
            <a:pPr lvl="1">
              <a:spcBef>
                <a:spcPct val="50000"/>
              </a:spcBef>
              <a:defRPr/>
            </a:pPr>
            <a:r>
              <a:rPr lang="en-GB" sz="1000" b="1" dirty="0" smtClean="0"/>
              <a:t>Homework </a:t>
            </a:r>
            <a:endParaRPr lang="en-GB" sz="1000" b="1" dirty="0"/>
          </a:p>
          <a:p>
            <a:pPr lvl="1">
              <a:spcBef>
                <a:spcPct val="50000"/>
              </a:spcBef>
              <a:defRPr/>
            </a:pPr>
            <a:r>
              <a:rPr lang="en-GB" sz="1000" b="1" dirty="0"/>
              <a:t>Write up class notes as appropriate.</a:t>
            </a:r>
            <a:endParaRPr lang="en-GB" sz="1000" dirty="0"/>
          </a:p>
          <a:p>
            <a:pPr>
              <a:defRPr/>
            </a:pPr>
            <a:endParaRPr lang="en-GB" sz="1000" b="1" dirty="0" smtClean="0"/>
          </a:p>
          <a:p>
            <a:pPr>
              <a:defRPr/>
            </a:pPr>
            <a:endParaRPr lang="en-GB" sz="1000" b="1" dirty="0" smtClean="0"/>
          </a:p>
          <a:p>
            <a:pPr>
              <a:defRPr/>
            </a:pPr>
            <a:r>
              <a:rPr lang="en-GB" sz="1000" dirty="0" smtClean="0"/>
              <a:t>.</a:t>
            </a:r>
            <a:endParaRPr lang="en-GB" sz="1000" dirty="0" smtClean="0"/>
          </a:p>
          <a:p>
            <a:pPr lvl="1">
              <a:defRPr/>
            </a:pPr>
            <a:endParaRPr lang="en-GB" sz="1000" dirty="0" smtClean="0"/>
          </a:p>
          <a:p>
            <a:pPr lvl="1" algn="ctr">
              <a:defRPr/>
            </a:pPr>
            <a:r>
              <a:rPr lang="en-GB" sz="1000" b="1" dirty="0" smtClean="0"/>
              <a:t>End of Task </a:t>
            </a:r>
            <a:r>
              <a:rPr lang="en-GB" sz="1000" b="1" dirty="0" smtClean="0"/>
              <a:t>Eleven</a:t>
            </a:r>
            <a:endParaRPr lang="en-GB" sz="1000" b="1" dirty="0" smtClean="0"/>
          </a:p>
          <a:p>
            <a:pPr lvl="1" algn="ctr">
              <a:defRPr/>
            </a:pPr>
            <a:endParaRPr lang="en-GB" sz="1000" b="1" dirty="0" smtClean="0"/>
          </a:p>
          <a:p>
            <a:pPr lvl="1" algn="ctr">
              <a:defRPr/>
            </a:pPr>
            <a:endParaRPr lang="en-GB" sz="1000" b="1" dirty="0" smtClean="0"/>
          </a:p>
          <a:p>
            <a:pPr lvl="1">
              <a:defRPr/>
            </a:pPr>
            <a:endParaRPr lang="en-GB" sz="1000" dirty="0" smtClean="0"/>
          </a:p>
          <a:p>
            <a:pPr lvl="1">
              <a:defRPr/>
            </a:pPr>
            <a:r>
              <a:rPr lang="en-GB" sz="1000" dirty="0" smtClean="0"/>
              <a:t>  </a:t>
            </a:r>
          </a:p>
          <a:p>
            <a:pPr>
              <a:spcBef>
                <a:spcPct val="50000"/>
              </a:spcBef>
              <a:defRPr/>
            </a:pPr>
            <a:endParaRPr lang="en-GB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King</dc:creator>
  <cp:lastModifiedBy>Richard King</cp:lastModifiedBy>
  <cp:revision>11</cp:revision>
  <dcterms:created xsi:type="dcterms:W3CDTF">2013-08-12T09:54:23Z</dcterms:created>
  <dcterms:modified xsi:type="dcterms:W3CDTF">2015-06-11T10:48:46Z</dcterms:modified>
</cp:coreProperties>
</file>