
<file path=[Content_Types].xml><?xml version="1.0" encoding="utf-8"?>
<Types xmlns="http://schemas.openxmlformats.org/package/2006/content-types">
  <Default Extension="emf" ContentType="image/x-emf"/>
  <Default Extension="jpeg" ContentType="image/jpeg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1148" r:id="rId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0099"/>
    <a:srgbClr val="0099FF"/>
    <a:srgbClr val="1EFCCC"/>
    <a:srgbClr val="2877EA"/>
    <a:srgbClr val="0066FF"/>
    <a:srgbClr val="FFFF99"/>
    <a:srgbClr val="990033"/>
    <a:srgbClr val="B1FFB2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-1152" y="-96"/>
      </p:cViewPr>
      <p:guideLst>
        <p:guide orient="horz" pos="95"/>
        <p:guide pos="225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1590" y="-84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33E60102-30AE-174A-8764-1AB76F47C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3267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6" tIns="46343" rIns="92686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Arial" pitchFamily="-65" charset="0"/>
              </a:defRPr>
            </a:lvl1pPr>
          </a:lstStyle>
          <a:p>
            <a:pPr>
              <a:defRPr/>
            </a:pPr>
            <a:fld id="{2CDE7D02-892E-9A43-BAFE-781CAEAF8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370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3175" y="0"/>
            <a:ext cx="1939925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667375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888" y="0"/>
            <a:ext cx="5951537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888" y="0"/>
            <a:ext cx="5951537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742238" y="246063"/>
            <a:ext cx="12160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66888" y="0"/>
            <a:ext cx="59515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93800"/>
            <a:ext cx="77597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 flipH="1">
            <a:off x="-28575" y="933450"/>
            <a:ext cx="7724775" cy="0"/>
          </a:xfrm>
          <a:prstGeom prst="line">
            <a:avLst/>
          </a:prstGeom>
          <a:noFill/>
          <a:ln w="76200">
            <a:solidFill>
              <a:srgbClr val="00279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6310" name="Line 6"/>
          <p:cNvSpPr>
            <a:spLocks noChangeShapeType="1"/>
          </p:cNvSpPr>
          <p:nvPr/>
        </p:nvSpPr>
        <p:spPr bwMode="auto">
          <a:xfrm flipH="1">
            <a:off x="-47625" y="6616700"/>
            <a:ext cx="9229725" cy="0"/>
          </a:xfrm>
          <a:prstGeom prst="line">
            <a:avLst/>
          </a:prstGeom>
          <a:noFill/>
          <a:ln w="76200">
            <a:solidFill>
              <a:srgbClr val="00279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1" name="Picture 7"/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765300" y="6500813"/>
            <a:ext cx="5499100" cy="217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279F"/>
          </a:solidFill>
          <a:latin typeface="Arial" charset="0"/>
        </a:defRPr>
      </a:lvl9pPr>
    </p:titleStyle>
    <p:bodyStyle>
      <a:lvl1pPr marL="177800" indent="-177800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rgbClr val="00279F"/>
          </a:solidFill>
          <a:latin typeface="+mn-lt"/>
          <a:ea typeface="ＭＳ Ｐゴシック" charset="-128"/>
          <a:cs typeface="ＭＳ Ｐゴシック" charset="-128"/>
        </a:defRPr>
      </a:lvl1pPr>
      <a:lvl2pPr marL="523875" indent="-174625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rgbClr val="00279F"/>
          </a:solidFill>
          <a:latin typeface="+mn-lt"/>
          <a:ea typeface="ＭＳ Ｐゴシック" pitchFamily="-65" charset="-128"/>
        </a:defRPr>
      </a:lvl2pPr>
      <a:lvl3pPr marL="854075" indent="-173038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200" b="1">
          <a:solidFill>
            <a:srgbClr val="00279F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1849" r="12326"/>
          <a:stretch/>
        </p:blipFill>
        <p:spPr>
          <a:xfrm rot="16200000">
            <a:off x="5557923" y="1783568"/>
            <a:ext cx="2045424" cy="1739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8470" y="1921702"/>
            <a:ext cx="457410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HPGMG</a:t>
            </a:r>
            <a:endParaRPr lang="en-US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Chevron 5"/>
          <p:cNvSpPr/>
          <p:nvPr/>
        </p:nvSpPr>
        <p:spPr bwMode="auto">
          <a:xfrm>
            <a:off x="1888101" y="3202836"/>
            <a:ext cx="3854837" cy="28095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triangl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evron 6"/>
          <p:cNvSpPr/>
          <p:nvPr/>
        </p:nvSpPr>
        <p:spPr bwMode="auto">
          <a:xfrm flipH="1">
            <a:off x="1888944" y="1838104"/>
            <a:ext cx="3715034" cy="280950"/>
          </a:xfrm>
          <a:prstGeom prst="chevron">
            <a:avLst/>
          </a:prstGeom>
          <a:solidFill>
            <a:srgbClr val="000090"/>
          </a:solidFill>
          <a:ln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1849" r="12326"/>
          <a:stretch/>
        </p:blipFill>
        <p:spPr>
          <a:xfrm rot="16200000" flipV="1">
            <a:off x="1095" y="1783192"/>
            <a:ext cx="2045424" cy="17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9610717"/>
      </p:ext>
    </p:extLst>
  </p:cSld>
  <p:clrMapOvr>
    <a:masterClrMapping/>
  </p:clrMapOvr>
</p:sld>
</file>

<file path=ppt/theme/theme1.xml><?xml version="1.0" encoding="utf-8"?>
<a:theme xmlns:a="http://schemas.openxmlformats.org/drawingml/2006/main" name="1_KL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KL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KL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L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L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L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L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L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L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1_KLtemp</vt:lpstr>
      <vt:lpstr>Slide 1</vt:lpstr>
    </vt:vector>
  </TitlesOfParts>
  <Company>Lawrence Berkeley Nat'l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LBNL PC User</dc:creator>
  <cp:lastModifiedBy>mark adams</cp:lastModifiedBy>
  <cp:revision>1835</cp:revision>
  <cp:lastPrinted>2008-05-30T18:29:22Z</cp:lastPrinted>
  <dcterms:created xsi:type="dcterms:W3CDTF">2014-04-12T15:32:44Z</dcterms:created>
  <dcterms:modified xsi:type="dcterms:W3CDTF">2014-04-12T15:39:51Z</dcterms:modified>
</cp:coreProperties>
</file>