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156" d="100"/>
          <a:sy n="156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1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12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5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3" y="84670"/>
            <a:ext cx="5373659" cy="1515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508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7533"/>
            <a:ext cx="3008313" cy="3848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3C46-D39C-8942-B588-34695D343CA1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PGMG-logo2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adams</dc:creator>
  <cp:lastModifiedBy>mark adams</cp:lastModifiedBy>
  <cp:revision>4</cp:revision>
  <dcterms:created xsi:type="dcterms:W3CDTF">2015-04-29T15:15:58Z</dcterms:created>
  <dcterms:modified xsi:type="dcterms:W3CDTF">2015-04-29T15:17:24Z</dcterms:modified>
</cp:coreProperties>
</file>