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0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9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31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15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6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1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23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0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6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0B1E-5D97-485B-97AB-2115E9EEC0BD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429-9040-41C0-A9B0-95700E41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8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9012" y="1221070"/>
            <a:ext cx="171796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867297" y="3363884"/>
            <a:ext cx="171796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Leasing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3963" y="3363884"/>
            <a:ext cx="171796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Floor Stock &amp; </a:t>
            </a:r>
            <a:r>
              <a:rPr lang="en-US" dirty="0" err="1" smtClean="0"/>
              <a:t>Redemp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89012" y="3413068"/>
            <a:ext cx="171796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Loans &amp; Disbursement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867297" y="1221070"/>
            <a:ext cx="171796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108187" y="1221070"/>
            <a:ext cx="12895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898397" y="1245662"/>
            <a:ext cx="11596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Salesperson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07278" y="4986250"/>
            <a:ext cx="12895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363081" y="4955850"/>
            <a:ext cx="12895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138988" y="4986251"/>
            <a:ext cx="12895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Invoicing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665979" y="4986250"/>
            <a:ext cx="12895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Accounting Integration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9" idx="2"/>
            <a:endCxn id="6" idx="0"/>
          </p:cNvCxnSpPr>
          <p:nvPr/>
        </p:nvCxnSpPr>
        <p:spPr>
          <a:xfrm>
            <a:off x="1752944" y="1983070"/>
            <a:ext cx="1" cy="13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6" idx="0"/>
          </p:cNvCxnSpPr>
          <p:nvPr/>
        </p:nvCxnSpPr>
        <p:spPr>
          <a:xfrm flipH="1">
            <a:off x="1752945" y="1983070"/>
            <a:ext cx="3595049" cy="13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7" idx="0"/>
          </p:cNvCxnSpPr>
          <p:nvPr/>
        </p:nvCxnSpPr>
        <p:spPr>
          <a:xfrm>
            <a:off x="5347994" y="1983070"/>
            <a:ext cx="0" cy="142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  <a:endCxn id="5" idx="0"/>
          </p:cNvCxnSpPr>
          <p:nvPr/>
        </p:nvCxnSpPr>
        <p:spPr>
          <a:xfrm>
            <a:off x="5347994" y="1983070"/>
            <a:ext cx="3378285" cy="13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7" idx="0"/>
          </p:cNvCxnSpPr>
          <p:nvPr/>
        </p:nvCxnSpPr>
        <p:spPr>
          <a:xfrm flipH="1">
            <a:off x="5347994" y="1983070"/>
            <a:ext cx="3378285" cy="142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2"/>
            <a:endCxn id="5" idx="0"/>
          </p:cNvCxnSpPr>
          <p:nvPr/>
        </p:nvCxnSpPr>
        <p:spPr>
          <a:xfrm>
            <a:off x="8726279" y="1983070"/>
            <a:ext cx="0" cy="13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3"/>
            <a:endCxn id="8" idx="1"/>
          </p:cNvCxnSpPr>
          <p:nvPr/>
        </p:nvCxnSpPr>
        <p:spPr>
          <a:xfrm>
            <a:off x="6206975" y="1602070"/>
            <a:ext cx="1660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306535" y="313501"/>
            <a:ext cx="1372321" cy="1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72830" y="388419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to Many</a:t>
            </a:r>
            <a:endParaRPr lang="en-GB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369918" y="353841"/>
            <a:ext cx="1449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21535" y="440750"/>
            <a:ext cx="154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to Many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555584" y="3175254"/>
            <a:ext cx="9311952" cy="10981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10" idx="2"/>
            <a:endCxn id="7" idx="0"/>
          </p:cNvCxnSpPr>
          <p:nvPr/>
        </p:nvCxnSpPr>
        <p:spPr>
          <a:xfrm>
            <a:off x="3478210" y="2007662"/>
            <a:ext cx="1869784" cy="140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140403" y="913246"/>
            <a:ext cx="171796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Leads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10140403" y="1782157"/>
            <a:ext cx="171796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Opportunities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10126607" y="2651068"/>
            <a:ext cx="171796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Campaigns &amp; Target Lists</a:t>
            </a:r>
            <a:endParaRPr lang="en-GB" dirty="0"/>
          </a:p>
        </p:txBody>
      </p:sp>
      <p:sp>
        <p:nvSpPr>
          <p:cNvPr id="66" name="Rectangle 65"/>
          <p:cNvSpPr/>
          <p:nvPr/>
        </p:nvSpPr>
        <p:spPr>
          <a:xfrm>
            <a:off x="10035251" y="810082"/>
            <a:ext cx="1944546" cy="28012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Arrow Connector 69"/>
          <p:cNvCxnSpPr>
            <a:stCxn id="8" idx="3"/>
            <a:endCxn id="66" idx="1"/>
          </p:cNvCxnSpPr>
          <p:nvPr/>
        </p:nvCxnSpPr>
        <p:spPr>
          <a:xfrm>
            <a:off x="9585260" y="1602070"/>
            <a:ext cx="449991" cy="608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105013" y="3744884"/>
            <a:ext cx="1741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treat Customer as similar to the accounts module &amp; connect leads , </a:t>
            </a:r>
            <a:r>
              <a:rPr lang="en-US" dirty="0" err="1" smtClean="0"/>
              <a:t>opp</a:t>
            </a:r>
            <a:r>
              <a:rPr lang="en-US" dirty="0" smtClean="0"/>
              <a:t>, and campaign as per standard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5584" y="4818160"/>
            <a:ext cx="9311952" cy="10981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/>
          <p:cNvCxnSpPr>
            <a:stCxn id="59" idx="2"/>
            <a:endCxn id="72" idx="0"/>
          </p:cNvCxnSpPr>
          <p:nvPr/>
        </p:nvCxnSpPr>
        <p:spPr>
          <a:xfrm>
            <a:off x="5211560" y="4273435"/>
            <a:ext cx="0" cy="544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99512" y="6007041"/>
            <a:ext cx="598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cross functional modules applicable to all transaction modules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8192970" y="4986250"/>
            <a:ext cx="12895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GB" dirty="0"/>
          </a:p>
        </p:txBody>
      </p:sp>
      <p:sp>
        <p:nvSpPr>
          <p:cNvPr id="77" name="Rectangle 76"/>
          <p:cNvSpPr/>
          <p:nvPr/>
        </p:nvSpPr>
        <p:spPr>
          <a:xfrm>
            <a:off x="3797380" y="4955850"/>
            <a:ext cx="12895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</a:t>
            </a:r>
            <a:endParaRPr lang="en-GB" dirty="0"/>
          </a:p>
        </p:txBody>
      </p:sp>
      <p:cxnSp>
        <p:nvCxnSpPr>
          <p:cNvPr id="81" name="Elbow Connector 80"/>
          <p:cNvCxnSpPr>
            <a:stCxn id="9" idx="0"/>
            <a:endCxn id="4" idx="0"/>
          </p:cNvCxnSpPr>
          <p:nvPr/>
        </p:nvCxnSpPr>
        <p:spPr>
          <a:xfrm rot="5400000" flipH="1" flipV="1">
            <a:off x="3550469" y="-576455"/>
            <a:ext cx="12700" cy="3595050"/>
          </a:xfrm>
          <a:prstGeom prst="bentConnector3">
            <a:avLst>
              <a:gd name="adj1" fmla="val 564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0" idx="0"/>
            <a:endCxn id="4" idx="0"/>
          </p:cNvCxnSpPr>
          <p:nvPr/>
        </p:nvCxnSpPr>
        <p:spPr>
          <a:xfrm rot="5400000" flipH="1" flipV="1">
            <a:off x="4400806" y="298474"/>
            <a:ext cx="24592" cy="1869784"/>
          </a:xfrm>
          <a:prstGeom prst="bentConnector3">
            <a:avLst>
              <a:gd name="adj1" fmla="val 10295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2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Tan</dc:creator>
  <cp:lastModifiedBy>Kenneth Tan</cp:lastModifiedBy>
  <cp:revision>4</cp:revision>
  <dcterms:created xsi:type="dcterms:W3CDTF">2016-04-05T05:42:47Z</dcterms:created>
  <dcterms:modified xsi:type="dcterms:W3CDTF">2016-04-05T05:53:57Z</dcterms:modified>
</cp:coreProperties>
</file>