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nodejs.org/es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png" Type="http://schemas.openxmlformats.org/officeDocument/2006/relationships/image"/><Relationship Id="rId2" Target="../media/image2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53661" y="3000563"/>
            <a:ext cx="43733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Node.js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47717" y="5830722"/>
            <a:ext cx="51330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8739" y="2703947"/>
            <a:ext cx="7775261" cy="4879107"/>
          </a:xfrm>
          <a:custGeom>
            <a:avLst/>
            <a:gdLst/>
            <a:ahLst/>
            <a:cxnLst/>
            <a:rect r="r" b="b" t="t" l="l"/>
            <a:pathLst>
              <a:path h="4879107" w="7775261">
                <a:moveTo>
                  <a:pt x="0" y="0"/>
                </a:moveTo>
                <a:lnTo>
                  <a:pt x="7775261" y="0"/>
                </a:lnTo>
                <a:lnTo>
                  <a:pt x="7775261" y="4879106"/>
                </a:lnTo>
                <a:lnTo>
                  <a:pt x="0" y="487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73540" y="3255757"/>
            <a:ext cx="5052240" cy="3170366"/>
          </a:xfrm>
          <a:custGeom>
            <a:avLst/>
            <a:gdLst/>
            <a:ahLst/>
            <a:cxnLst/>
            <a:rect r="r" b="b" t="t" l="l"/>
            <a:pathLst>
              <a:path h="3170366" w="5052240">
                <a:moveTo>
                  <a:pt x="0" y="0"/>
                </a:moveTo>
                <a:lnTo>
                  <a:pt x="5052240" y="0"/>
                </a:lnTo>
                <a:lnTo>
                  <a:pt x="5052240" y="3170365"/>
                </a:lnTo>
                <a:lnTo>
                  <a:pt x="0" y="317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79296" y="720567"/>
            <a:ext cx="1929408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 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20342" y="1918410"/>
            <a:ext cx="967025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 a necesitar Node.js preferentemente la que sea compatible con el angular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14245"/>
            <a:ext cx="11409155" cy="460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0"/>
              </a:lnSpc>
              <a:spcBef>
                <a:spcPct val="0"/>
              </a:spcBef>
            </a:pPr>
            <a:r>
              <a:rPr lang="en-US" sz="132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es un entorno de ejecución de JavaScript basado en el motor V8 de Google Chrome. Permite ejecutar código JavaScript en el servidor, lo que lo hace ideal para desarrollar aplicaciones web, APIs y servicios en tiempo real.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58405" y="2421648"/>
            <a:ext cx="899413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 a estar trabajando sobre la última versión LTS (soporte a largo plazo)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95875"/>
            <a:ext cx="223004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Descargar Node.Js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588372" y="3714622"/>
            <a:ext cx="5294189" cy="2203706"/>
          </a:xfrm>
          <a:custGeom>
            <a:avLst/>
            <a:gdLst/>
            <a:ahLst/>
            <a:cxnLst/>
            <a:rect r="r" b="b" t="t" l="l"/>
            <a:pathLst>
              <a:path h="2203706" w="5294189">
                <a:moveTo>
                  <a:pt x="0" y="0"/>
                </a:moveTo>
                <a:lnTo>
                  <a:pt x="5294188" y="0"/>
                </a:lnTo>
                <a:lnTo>
                  <a:pt x="5294188" y="2203706"/>
                </a:lnTo>
                <a:lnTo>
                  <a:pt x="0" y="220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38418" y="720567"/>
            <a:ext cx="1211163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2459" y="4261874"/>
            <a:ext cx="10330791" cy="70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sz="20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incluye npm (Node Package Manager), que permite instalar y gestionar paquetes y librerías de terceros.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2459" y="6157339"/>
            <a:ext cx="1093591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Cuenta con más de 2M de paquetes (no todas son de Node, sino que están en angular, react, vue, svelte, etc.) pero la gran mayoría se pueden integrar con node.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51650" y="720567"/>
            <a:ext cx="3784699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78079" y="2795414"/>
            <a:ext cx="5931843" cy="334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Asincronía 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Módulos nativos y de terceros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Gestión de paquetes con NPM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Construcción de servidores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Escalabilidad</a:t>
            </a:r>
          </a:p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Múltiple plataforma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6267" y="4167264"/>
            <a:ext cx="6673235" cy="1952471"/>
          </a:xfrm>
          <a:custGeom>
            <a:avLst/>
            <a:gdLst/>
            <a:ahLst/>
            <a:cxnLst/>
            <a:rect r="r" b="b" t="t" l="l"/>
            <a:pathLst>
              <a:path h="1952471" w="6673235">
                <a:moveTo>
                  <a:pt x="0" y="0"/>
                </a:moveTo>
                <a:lnTo>
                  <a:pt x="6673235" y="0"/>
                </a:lnTo>
                <a:lnTo>
                  <a:pt x="6673235" y="1952472"/>
                </a:lnTo>
                <a:lnTo>
                  <a:pt x="0" y="1952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15567" y="4167264"/>
            <a:ext cx="5815498" cy="3233371"/>
          </a:xfrm>
          <a:custGeom>
            <a:avLst/>
            <a:gdLst/>
            <a:ahLst/>
            <a:cxnLst/>
            <a:rect r="r" b="b" t="t" l="l"/>
            <a:pathLst>
              <a:path h="3233371" w="5815498">
                <a:moveTo>
                  <a:pt x="0" y="0"/>
                </a:moveTo>
                <a:lnTo>
                  <a:pt x="5815499" y="0"/>
                </a:lnTo>
                <a:lnTo>
                  <a:pt x="5815499" y="3233372"/>
                </a:lnTo>
                <a:lnTo>
                  <a:pt x="0" y="3233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79403" y="720567"/>
            <a:ext cx="10929193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bloqueante y código no bloqueante.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66159" y="3479189"/>
            <a:ext cx="224834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bloqueante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11546" y="3630002"/>
            <a:ext cx="26235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no bloqueante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6098" y="3796343"/>
            <a:ext cx="3358279" cy="3412011"/>
          </a:xfrm>
          <a:custGeom>
            <a:avLst/>
            <a:gdLst/>
            <a:ahLst/>
            <a:cxnLst/>
            <a:rect r="r" b="b" t="t" l="l"/>
            <a:pathLst>
              <a:path h="3412011" w="3358279">
                <a:moveTo>
                  <a:pt x="0" y="0"/>
                </a:moveTo>
                <a:lnTo>
                  <a:pt x="3358279" y="0"/>
                </a:lnTo>
                <a:lnTo>
                  <a:pt x="3358279" y="3412011"/>
                </a:lnTo>
                <a:lnTo>
                  <a:pt x="0" y="3412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3193" y="3796343"/>
            <a:ext cx="3190230" cy="3412011"/>
          </a:xfrm>
          <a:custGeom>
            <a:avLst/>
            <a:gdLst/>
            <a:ahLst/>
            <a:cxnLst/>
            <a:rect r="r" b="b" t="t" l="l"/>
            <a:pathLst>
              <a:path h="3412011" w="3190230">
                <a:moveTo>
                  <a:pt x="0" y="0"/>
                </a:moveTo>
                <a:lnTo>
                  <a:pt x="3190230" y="0"/>
                </a:lnTo>
                <a:lnTo>
                  <a:pt x="3190230" y="3412011"/>
                </a:lnTo>
                <a:lnTo>
                  <a:pt x="0" y="3412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33518" y="720567"/>
            <a:ext cx="4620964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Libuv y event loop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1261" y="2557460"/>
            <a:ext cx="7230893" cy="73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07"/>
              </a:lnSpc>
              <a:spcBef>
                <a:spcPct val="0"/>
              </a:spcBef>
            </a:pPr>
            <a:r>
              <a:rPr lang="en-US" sz="14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 es una biblioteca multiplataforma de código abierto escrita en C. En el entorno de ejecución de Node.js, su función es proporcionar soporte para la gestión de operaciones asíncronas.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2058" y="2805063"/>
            <a:ext cx="7421984" cy="239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2"/>
              </a:lnSpc>
              <a:spcBef>
                <a:spcPct val="0"/>
              </a:spcBef>
            </a:pPr>
            <a:r>
              <a:rPr lang="en-US" sz="14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event loop (bucle de eventos) es como un organizador de tareas.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9782" y="36307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4500" y="36307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1455" y="4569171"/>
            <a:ext cx="4459876" cy="4459876"/>
          </a:xfrm>
          <a:custGeom>
            <a:avLst/>
            <a:gdLst/>
            <a:ahLst/>
            <a:cxnLst/>
            <a:rect r="r" b="b" t="t" l="l"/>
            <a:pathLst>
              <a:path h="4459876" w="4459876">
                <a:moveTo>
                  <a:pt x="0" y="0"/>
                </a:moveTo>
                <a:lnTo>
                  <a:pt x="4459876" y="0"/>
                </a:lnTo>
                <a:lnTo>
                  <a:pt x="4459876" y="4459876"/>
                </a:lnTo>
                <a:lnTo>
                  <a:pt x="0" y="4459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49337" y="1653548"/>
            <a:ext cx="4124112" cy="2286637"/>
          </a:xfrm>
          <a:custGeom>
            <a:avLst/>
            <a:gdLst/>
            <a:ahLst/>
            <a:cxnLst/>
            <a:rect r="r" b="b" t="t" l="l"/>
            <a:pathLst>
              <a:path h="2286637" w="4124112">
                <a:moveTo>
                  <a:pt x="0" y="0"/>
                </a:moveTo>
                <a:lnTo>
                  <a:pt x="4124112" y="0"/>
                </a:lnTo>
                <a:lnTo>
                  <a:pt x="4124112" y="2286637"/>
                </a:lnTo>
                <a:lnTo>
                  <a:pt x="0" y="22866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39333" y="4252922"/>
            <a:ext cx="3075698" cy="426876"/>
          </a:xfrm>
          <a:custGeom>
            <a:avLst/>
            <a:gdLst/>
            <a:ahLst/>
            <a:cxnLst/>
            <a:rect r="r" b="b" t="t" l="l"/>
            <a:pathLst>
              <a:path h="426876" w="3075698">
                <a:moveTo>
                  <a:pt x="0" y="0"/>
                </a:moveTo>
                <a:lnTo>
                  <a:pt x="3075698" y="0"/>
                </a:lnTo>
                <a:lnTo>
                  <a:pt x="3075698" y="426876"/>
                </a:lnTo>
                <a:lnTo>
                  <a:pt x="0" y="4268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84580" y="5416077"/>
            <a:ext cx="2985205" cy="544101"/>
          </a:xfrm>
          <a:custGeom>
            <a:avLst/>
            <a:gdLst/>
            <a:ahLst/>
            <a:cxnLst/>
            <a:rect r="r" b="b" t="t" l="l"/>
            <a:pathLst>
              <a:path h="544101" w="2985205">
                <a:moveTo>
                  <a:pt x="0" y="0"/>
                </a:moveTo>
                <a:lnTo>
                  <a:pt x="2985204" y="0"/>
                </a:lnTo>
                <a:lnTo>
                  <a:pt x="2985204" y="544102"/>
                </a:lnTo>
                <a:lnTo>
                  <a:pt x="0" y="5441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5402" y="6599472"/>
            <a:ext cx="3863560" cy="399274"/>
          </a:xfrm>
          <a:custGeom>
            <a:avLst/>
            <a:gdLst/>
            <a:ahLst/>
            <a:cxnLst/>
            <a:rect r="r" b="b" t="t" l="l"/>
            <a:pathLst>
              <a:path h="399274" w="3863560">
                <a:moveTo>
                  <a:pt x="0" y="0"/>
                </a:moveTo>
                <a:lnTo>
                  <a:pt x="3863560" y="0"/>
                </a:lnTo>
                <a:lnTo>
                  <a:pt x="3863560" y="399274"/>
                </a:lnTo>
                <a:lnTo>
                  <a:pt x="0" y="3992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49337" y="5416077"/>
            <a:ext cx="2282314" cy="560908"/>
          </a:xfrm>
          <a:custGeom>
            <a:avLst/>
            <a:gdLst/>
            <a:ahLst/>
            <a:cxnLst/>
            <a:rect r="r" b="b" t="t" l="l"/>
            <a:pathLst>
              <a:path h="560908" w="2282314">
                <a:moveTo>
                  <a:pt x="0" y="0"/>
                </a:moveTo>
                <a:lnTo>
                  <a:pt x="2282314" y="0"/>
                </a:lnTo>
                <a:lnTo>
                  <a:pt x="2282314" y="560908"/>
                </a:lnTo>
                <a:lnTo>
                  <a:pt x="0" y="5609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49337" y="6394784"/>
            <a:ext cx="2644370" cy="603961"/>
          </a:xfrm>
          <a:custGeom>
            <a:avLst/>
            <a:gdLst/>
            <a:ahLst/>
            <a:cxnLst/>
            <a:rect r="r" b="b" t="t" l="l"/>
            <a:pathLst>
              <a:path h="603961" w="2644370">
                <a:moveTo>
                  <a:pt x="0" y="0"/>
                </a:moveTo>
                <a:lnTo>
                  <a:pt x="2644370" y="0"/>
                </a:lnTo>
                <a:lnTo>
                  <a:pt x="2644370" y="603962"/>
                </a:lnTo>
                <a:lnTo>
                  <a:pt x="0" y="60396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41331" y="720567"/>
            <a:ext cx="4605338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loop y Libuv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5994" y="4054485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74513" y="8012779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main()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99231" y="8012779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54997" y="8679797"/>
            <a:ext cx="26443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Exit code 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1455" y="1646761"/>
            <a:ext cx="4459876" cy="2289912"/>
          </a:xfrm>
          <a:custGeom>
            <a:avLst/>
            <a:gdLst/>
            <a:ahLst/>
            <a:cxnLst/>
            <a:rect r="r" b="b" t="t" l="l"/>
            <a:pathLst>
              <a:path h="2289912" w="4459876">
                <a:moveTo>
                  <a:pt x="0" y="0"/>
                </a:moveTo>
                <a:lnTo>
                  <a:pt x="4459876" y="0"/>
                </a:lnTo>
                <a:lnTo>
                  <a:pt x="4459876" y="2289912"/>
                </a:lnTo>
                <a:lnTo>
                  <a:pt x="0" y="2289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19782" y="36307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44500" y="36307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1455" y="4569171"/>
            <a:ext cx="4459876" cy="4459876"/>
          </a:xfrm>
          <a:custGeom>
            <a:avLst/>
            <a:gdLst/>
            <a:ahLst/>
            <a:cxnLst/>
            <a:rect r="r" b="b" t="t" l="l"/>
            <a:pathLst>
              <a:path h="4459876" w="4459876">
                <a:moveTo>
                  <a:pt x="0" y="0"/>
                </a:moveTo>
                <a:lnTo>
                  <a:pt x="4459876" y="0"/>
                </a:lnTo>
                <a:lnTo>
                  <a:pt x="4459876" y="4459876"/>
                </a:lnTo>
                <a:lnTo>
                  <a:pt x="0" y="4459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96964" y="4360189"/>
            <a:ext cx="3560436" cy="417964"/>
          </a:xfrm>
          <a:custGeom>
            <a:avLst/>
            <a:gdLst/>
            <a:ahLst/>
            <a:cxnLst/>
            <a:rect r="r" b="b" t="t" l="l"/>
            <a:pathLst>
              <a:path h="417964" w="3560436">
                <a:moveTo>
                  <a:pt x="0" y="0"/>
                </a:moveTo>
                <a:lnTo>
                  <a:pt x="3560436" y="0"/>
                </a:lnTo>
                <a:lnTo>
                  <a:pt x="3560436" y="417964"/>
                </a:lnTo>
                <a:lnTo>
                  <a:pt x="0" y="4179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311445"/>
            <a:ext cx="2728677" cy="1162441"/>
          </a:xfrm>
          <a:custGeom>
            <a:avLst/>
            <a:gdLst/>
            <a:ahLst/>
            <a:cxnLst/>
            <a:rect r="r" b="b" t="t" l="l"/>
            <a:pathLst>
              <a:path h="1162441" w="2728677">
                <a:moveTo>
                  <a:pt x="0" y="0"/>
                </a:moveTo>
                <a:lnTo>
                  <a:pt x="2728677" y="0"/>
                </a:lnTo>
                <a:lnTo>
                  <a:pt x="2728677" y="1162441"/>
                </a:lnTo>
                <a:lnTo>
                  <a:pt x="0" y="1162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89598" y="5311445"/>
            <a:ext cx="2728677" cy="1162441"/>
          </a:xfrm>
          <a:custGeom>
            <a:avLst/>
            <a:gdLst/>
            <a:ahLst/>
            <a:cxnLst/>
            <a:rect r="r" b="b" t="t" l="l"/>
            <a:pathLst>
              <a:path h="1162441" w="2728677">
                <a:moveTo>
                  <a:pt x="0" y="0"/>
                </a:moveTo>
                <a:lnTo>
                  <a:pt x="2728677" y="0"/>
                </a:lnTo>
                <a:lnTo>
                  <a:pt x="2728677" y="1162441"/>
                </a:lnTo>
                <a:lnTo>
                  <a:pt x="0" y="1162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43331" y="6702589"/>
            <a:ext cx="3067702" cy="444817"/>
          </a:xfrm>
          <a:custGeom>
            <a:avLst/>
            <a:gdLst/>
            <a:ahLst/>
            <a:cxnLst/>
            <a:rect r="r" b="b" t="t" l="l"/>
            <a:pathLst>
              <a:path h="444817" w="3067702">
                <a:moveTo>
                  <a:pt x="0" y="0"/>
                </a:moveTo>
                <a:lnTo>
                  <a:pt x="3067702" y="0"/>
                </a:lnTo>
                <a:lnTo>
                  <a:pt x="3067702" y="444817"/>
                </a:lnTo>
                <a:lnTo>
                  <a:pt x="0" y="4448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18640" y="5000073"/>
            <a:ext cx="2985507" cy="622744"/>
          </a:xfrm>
          <a:custGeom>
            <a:avLst/>
            <a:gdLst/>
            <a:ahLst/>
            <a:cxnLst/>
            <a:rect r="r" b="b" t="t" l="l"/>
            <a:pathLst>
              <a:path h="622744" w="2985507">
                <a:moveTo>
                  <a:pt x="0" y="0"/>
                </a:moveTo>
                <a:lnTo>
                  <a:pt x="2985507" y="0"/>
                </a:lnTo>
                <a:lnTo>
                  <a:pt x="2985507" y="622744"/>
                </a:lnTo>
                <a:lnTo>
                  <a:pt x="0" y="6227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15575" y="6365369"/>
            <a:ext cx="1846175" cy="867480"/>
          </a:xfrm>
          <a:custGeom>
            <a:avLst/>
            <a:gdLst/>
            <a:ahLst/>
            <a:cxnLst/>
            <a:rect r="r" b="b" t="t" l="l"/>
            <a:pathLst>
              <a:path h="867480" w="1846175">
                <a:moveTo>
                  <a:pt x="0" y="0"/>
                </a:moveTo>
                <a:lnTo>
                  <a:pt x="1846175" y="0"/>
                </a:lnTo>
                <a:lnTo>
                  <a:pt x="1846175" y="867480"/>
                </a:lnTo>
                <a:lnTo>
                  <a:pt x="0" y="8674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030047" y="898142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5994" y="4054485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74513" y="8012779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main()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99231" y="8012779"/>
            <a:ext cx="46053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Libuv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54997" y="8679797"/>
            <a:ext cx="26443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Exit code 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658" y="2993758"/>
            <a:ext cx="3626167" cy="4114800"/>
          </a:xfrm>
          <a:custGeom>
            <a:avLst/>
            <a:gdLst/>
            <a:ahLst/>
            <a:cxnLst/>
            <a:rect r="r" b="b" t="t" l="l"/>
            <a:pathLst>
              <a:path h="4114800" w="3626167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4797" y="933617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10022" y="4454501"/>
            <a:ext cx="4190442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DAGlXdx1RP0</dc:identifier>
  <dcterms:modified xsi:type="dcterms:W3CDTF">2011-08-01T06:04:30Z</dcterms:modified>
  <cp:revision>1</cp:revision>
  <dc:title>01 - Fundamentos de Node.js</dc:title>
</cp:coreProperties>
</file>