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Open Sans Bold" charset="1" panose="020B0806030504020204"/>
      <p:regular r:id="rId11"/>
    </p:embeddedFont>
    <p:embeddedFont>
      <p:font typeface="Open Sans" charset="1" panose="020B0606030504020204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779615" y="3358945"/>
            <a:ext cx="7869287" cy="1368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Módulos y NPM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147717" y="5830722"/>
            <a:ext cx="513308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By: Escobar Joel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186653" y="9059900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68739" y="2703947"/>
            <a:ext cx="7775261" cy="4879107"/>
          </a:xfrm>
          <a:custGeom>
            <a:avLst/>
            <a:gdLst/>
            <a:ahLst/>
            <a:cxnLst/>
            <a:rect r="r" b="b" t="t" l="l"/>
            <a:pathLst>
              <a:path h="4879107" w="7775261">
                <a:moveTo>
                  <a:pt x="0" y="0"/>
                </a:moveTo>
                <a:lnTo>
                  <a:pt x="7775261" y="0"/>
                </a:lnTo>
                <a:lnTo>
                  <a:pt x="7775261" y="4879106"/>
                </a:lnTo>
                <a:lnTo>
                  <a:pt x="0" y="48791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8965" y="6886783"/>
            <a:ext cx="5055300" cy="505530"/>
          </a:xfrm>
          <a:custGeom>
            <a:avLst/>
            <a:gdLst/>
            <a:ahLst/>
            <a:cxnLst/>
            <a:rect r="r" b="b" t="t" l="l"/>
            <a:pathLst>
              <a:path h="505530" w="5055300">
                <a:moveTo>
                  <a:pt x="0" y="0"/>
                </a:moveTo>
                <a:lnTo>
                  <a:pt x="5055299" y="0"/>
                </a:lnTo>
                <a:lnTo>
                  <a:pt x="5055299" y="505530"/>
                </a:lnTo>
                <a:lnTo>
                  <a:pt x="0" y="5055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6857554"/>
            <a:ext cx="3780994" cy="1069519"/>
          </a:xfrm>
          <a:custGeom>
            <a:avLst/>
            <a:gdLst/>
            <a:ahLst/>
            <a:cxnLst/>
            <a:rect r="r" b="b" t="t" l="l"/>
            <a:pathLst>
              <a:path h="1069519" w="3780994">
                <a:moveTo>
                  <a:pt x="0" y="0"/>
                </a:moveTo>
                <a:lnTo>
                  <a:pt x="3780994" y="0"/>
                </a:lnTo>
                <a:lnTo>
                  <a:pt x="3780994" y="1069519"/>
                </a:lnTo>
                <a:lnTo>
                  <a:pt x="0" y="10695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614" r="0" b="-2614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982086" y="8933461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161205" y="663200"/>
            <a:ext cx="5965589" cy="68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Imports y exports en 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860416" y="4794324"/>
            <a:ext cx="10567169" cy="34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 TypeScript, podés escribir ESM aunque el runtime sea Node; TS compila lo necesario.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452597" y="3486373"/>
            <a:ext cx="7382805" cy="34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CommonJS (CJS) → require / module.exports (clásico de Node).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207775" y="4140349"/>
            <a:ext cx="7872450" cy="34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ESM (ECMAScript Modules) → import / export (estándar moderno).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18965" y="2310974"/>
            <a:ext cx="14850070" cy="701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Un módulo es un archivo con código que exporta cosas (funciones, clases, constantes) y que otros archivos pueden importar. 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7940911" y="1656998"/>
            <a:ext cx="2406179" cy="34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¿Qué es un módulo?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392617" y="2898674"/>
            <a:ext cx="3643685" cy="34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 Node.js tenés dos sistemas: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18965" y="6413002"/>
            <a:ext cx="3185294" cy="34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Exportaciones con nombre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144000" y="6413002"/>
            <a:ext cx="3028838" cy="34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Nombradas y por defecto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49870" y="2098446"/>
            <a:ext cx="6388260" cy="2831675"/>
          </a:xfrm>
          <a:custGeom>
            <a:avLst/>
            <a:gdLst/>
            <a:ahLst/>
            <a:cxnLst/>
            <a:rect r="r" b="b" t="t" l="l"/>
            <a:pathLst>
              <a:path h="2831675" w="6388260">
                <a:moveTo>
                  <a:pt x="0" y="0"/>
                </a:moveTo>
                <a:lnTo>
                  <a:pt x="6388260" y="0"/>
                </a:lnTo>
                <a:lnTo>
                  <a:pt x="6388260" y="2831675"/>
                </a:lnTo>
                <a:lnTo>
                  <a:pt x="0" y="28316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543869" y="6267554"/>
            <a:ext cx="9200263" cy="1204398"/>
          </a:xfrm>
          <a:custGeom>
            <a:avLst/>
            <a:gdLst/>
            <a:ahLst/>
            <a:cxnLst/>
            <a:rect r="r" b="b" t="t" l="l"/>
            <a:pathLst>
              <a:path h="1204398" w="9200263">
                <a:moveTo>
                  <a:pt x="0" y="0"/>
                </a:moveTo>
                <a:lnTo>
                  <a:pt x="9200262" y="0"/>
                </a:lnTo>
                <a:lnTo>
                  <a:pt x="9200262" y="1204398"/>
                </a:lnTo>
                <a:lnTo>
                  <a:pt x="0" y="12043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982086" y="8933461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73503" y="663200"/>
            <a:ext cx="3540993" cy="68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Alias de paths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182291" y="1668742"/>
            <a:ext cx="1923417" cy="34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 tsconfig.json: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982086" y="8933461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612155" y="663200"/>
            <a:ext cx="5063691" cy="68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NPM y package.json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899579" y="1798899"/>
            <a:ext cx="4488842" cy="701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Dependencias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dependencies: necesarias en runtime.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312186" y="2843325"/>
            <a:ext cx="1663628" cy="349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npm i express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805227" y="3535401"/>
            <a:ext cx="6677546" cy="34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devDependencies: solo en desarrollo (tipos, linters, test).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036469" y="4228763"/>
            <a:ext cx="6215062" cy="349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npm i -D typescript @types/node tsx jest @types/jest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555555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982086" y="8933461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975045" y="663200"/>
            <a:ext cx="8337910" cy="688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Package.json y Package.lock.json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935452" y="1697164"/>
            <a:ext cx="6417097" cy="701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package.json: metadatos, scripts, rangos de versiones.</a:t>
            </a:r>
          </a:p>
          <a:p>
            <a:pPr algn="ctr">
              <a:lnSpc>
                <a:spcPts val="280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3006095" y="2298826"/>
            <a:ext cx="12417661" cy="34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package-lock.json: árbol exacto. También usado para CI/producción, npm ci (instala exacto desde el lock).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4501128" y="3033643"/>
            <a:ext cx="8737217" cy="4219714"/>
            <a:chOff x="0" y="0"/>
            <a:chExt cx="11649622" cy="562628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936564" y="0"/>
              <a:ext cx="7615952" cy="5626285"/>
            </a:xfrm>
            <a:custGeom>
              <a:avLst/>
              <a:gdLst/>
              <a:ahLst/>
              <a:cxnLst/>
              <a:rect r="r" b="b" t="t" l="l"/>
              <a:pathLst>
                <a:path h="5626285" w="7615952">
                  <a:moveTo>
                    <a:pt x="0" y="0"/>
                  </a:moveTo>
                  <a:lnTo>
                    <a:pt x="7615952" y="0"/>
                  </a:lnTo>
                  <a:lnTo>
                    <a:pt x="7615952" y="5626285"/>
                  </a:lnTo>
                  <a:lnTo>
                    <a:pt x="0" y="56262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2622743" y="1096846"/>
              <a:ext cx="2520929" cy="3032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78"/>
                </a:lnSpc>
                <a:spcBef>
                  <a:spcPct val="0"/>
                </a:spcBef>
              </a:pPr>
              <a:r>
                <a:rPr lang="en-US" sz="1413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npm uninstall paquete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6158841" y="3517386"/>
              <a:ext cx="3215148" cy="3032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78"/>
                </a:lnSpc>
                <a:spcBef>
                  <a:spcPct val="0"/>
                </a:spcBef>
              </a:pPr>
              <a:r>
                <a:rPr lang="en-US" sz="1413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chequeo de vulnerabilidades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3475704" y="4258439"/>
              <a:ext cx="815007" cy="3032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78"/>
                </a:lnSpc>
                <a:spcBef>
                  <a:spcPct val="0"/>
                </a:spcBef>
              </a:pPr>
              <a:r>
                <a:rPr lang="en-US" sz="1413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npm ci 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6318786" y="292089"/>
              <a:ext cx="2638385" cy="3032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78"/>
                </a:lnSpc>
                <a:spcBef>
                  <a:spcPct val="0"/>
                </a:spcBef>
              </a:pPr>
              <a:r>
                <a:rPr lang="en-US" sz="1413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agrega a dependencias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3069515" y="292089"/>
              <a:ext cx="1627384" cy="3032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78"/>
                </a:lnSpc>
                <a:spcBef>
                  <a:spcPct val="0"/>
                </a:spcBef>
              </a:pPr>
              <a:r>
                <a:rPr lang="en-US" sz="1413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npm i paquete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848851"/>
              <a:ext cx="7766415" cy="3032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78"/>
                </a:lnSpc>
                <a:spcBef>
                  <a:spcPct val="0"/>
                </a:spcBef>
              </a:pPr>
              <a:r>
                <a:rPr lang="en-US" sz="1413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npm i -D paquete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6263499" y="1899813"/>
              <a:ext cx="3005831" cy="3032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78"/>
                </a:lnSpc>
                <a:spcBef>
                  <a:spcPct val="0"/>
                </a:spcBef>
              </a:pPr>
              <a:r>
                <a:rPr lang="en-US" sz="1413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agrega a devDependencies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2704570"/>
              <a:ext cx="7766415" cy="3032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78"/>
                </a:lnSpc>
                <a:spcBef>
                  <a:spcPct val="0"/>
                </a:spcBef>
              </a:pPr>
              <a:r>
                <a:rPr lang="en-US" sz="1413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npm outdated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3883207" y="2707588"/>
              <a:ext cx="7766415" cy="3032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78"/>
                </a:lnSpc>
                <a:spcBef>
                  <a:spcPct val="0"/>
                </a:spcBef>
              </a:pPr>
              <a:r>
                <a:rPr lang="en-US" sz="1413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ver si hay updates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1247153" y="3507537"/>
              <a:ext cx="5272108" cy="3032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78"/>
                </a:lnSpc>
                <a:spcBef>
                  <a:spcPct val="0"/>
                </a:spcBef>
              </a:pPr>
              <a:r>
                <a:rPr lang="en-US" sz="1413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npm audit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5886607" y="4092423"/>
              <a:ext cx="3759615" cy="6352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78"/>
                </a:lnSpc>
                <a:spcBef>
                  <a:spcPct val="0"/>
                </a:spcBef>
              </a:pPr>
              <a:r>
                <a:rPr lang="en-US" sz="1413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instala exactamente lo del lock (rápido y reproducible)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5269119" y="7843907"/>
            <a:ext cx="7201235" cy="34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NPM CI debe coincidir con el package.json para que funcione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DAGx9kuiBJA</dc:identifier>
  <dcterms:modified xsi:type="dcterms:W3CDTF">2011-08-01T06:04:30Z</dcterms:modified>
  <cp:revision>1</cp:revision>
  <dc:title>02 - Módulos y NPM</dc:title>
</cp:coreProperties>
</file>