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Open Sans Bold" charset="1" panose="020B0806030504020204"/>
      <p:regular r:id="rId26"/>
    </p:embeddedFont>
    <p:embeddedFont>
      <p:font typeface="Open Sans" charset="1" panose="020B0606030504020204"/>
      <p:regular r:id="rId27"/>
    </p:embeddedFont>
    <p:embeddedFont>
      <p:font typeface="Poppins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92637" y="2284227"/>
            <a:ext cx="11695363" cy="3195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Asincronía en Node.js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147717" y="5830722"/>
            <a:ext cx="51330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93098" y="934447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68739" y="2703947"/>
            <a:ext cx="7775261" cy="4879107"/>
          </a:xfrm>
          <a:custGeom>
            <a:avLst/>
            <a:gdLst/>
            <a:ahLst/>
            <a:cxnLst/>
            <a:rect r="r" b="b" t="t" l="l"/>
            <a:pathLst>
              <a:path h="4879107" w="7775261">
                <a:moveTo>
                  <a:pt x="0" y="0"/>
                </a:moveTo>
                <a:lnTo>
                  <a:pt x="7775261" y="0"/>
                </a:lnTo>
                <a:lnTo>
                  <a:pt x="7775261" y="4879106"/>
                </a:lnTo>
                <a:lnTo>
                  <a:pt x="0" y="487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658684"/>
            <a:ext cx="6408222" cy="2108188"/>
          </a:xfrm>
          <a:custGeom>
            <a:avLst/>
            <a:gdLst/>
            <a:ahLst/>
            <a:cxnLst/>
            <a:rect r="r" b="b" t="t" l="l"/>
            <a:pathLst>
              <a:path h="2108188" w="6408222">
                <a:moveTo>
                  <a:pt x="0" y="0"/>
                </a:moveTo>
                <a:lnTo>
                  <a:pt x="6408222" y="0"/>
                </a:lnTo>
                <a:lnTo>
                  <a:pt x="6408222" y="2108188"/>
                </a:lnTo>
                <a:lnTo>
                  <a:pt x="0" y="2108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513372"/>
            <a:ext cx="6460034" cy="2253500"/>
          </a:xfrm>
          <a:custGeom>
            <a:avLst/>
            <a:gdLst/>
            <a:ahLst/>
            <a:cxnLst/>
            <a:rect r="r" b="b" t="t" l="l"/>
            <a:pathLst>
              <a:path h="2253500" w="6460034">
                <a:moveTo>
                  <a:pt x="0" y="0"/>
                </a:moveTo>
                <a:lnTo>
                  <a:pt x="6460034" y="0"/>
                </a:lnTo>
                <a:lnTo>
                  <a:pt x="6460034" y="2253500"/>
                </a:lnTo>
                <a:lnTo>
                  <a:pt x="0" y="225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39623" y="94909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60121" y="720567"/>
            <a:ext cx="3967758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Resolve y reject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61481" y="1972350"/>
            <a:ext cx="1196503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 creás una promesa en JavaScript, se te entregan dos funciones especiales como argumentos: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72097"/>
            <a:ext cx="159454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resolve(valor)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89400"/>
            <a:ext cx="6850112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una función que usás para decir: "todo salió bien".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 el estado de la promesa de pending a fulfilled.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valor que le pasás estará disponible en el .then().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472097"/>
            <a:ext cx="142056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reject(error)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003451"/>
            <a:ext cx="6928693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una función que usás para decir: "hubo un error".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 el estado de la promesa de pending a rejected.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error estará disponible en el .catch().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3781" y="2665020"/>
            <a:ext cx="6802300" cy="5140819"/>
          </a:xfrm>
          <a:custGeom>
            <a:avLst/>
            <a:gdLst/>
            <a:ahLst/>
            <a:cxnLst/>
            <a:rect r="r" b="b" t="t" l="l"/>
            <a:pathLst>
              <a:path h="5140819" w="6802300">
                <a:moveTo>
                  <a:pt x="0" y="0"/>
                </a:moveTo>
                <a:lnTo>
                  <a:pt x="6802300" y="0"/>
                </a:lnTo>
                <a:lnTo>
                  <a:pt x="6802300" y="5140819"/>
                </a:lnTo>
                <a:lnTo>
                  <a:pt x="0" y="5140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77368" y="2573091"/>
            <a:ext cx="6101530" cy="5324677"/>
          </a:xfrm>
          <a:custGeom>
            <a:avLst/>
            <a:gdLst/>
            <a:ahLst/>
            <a:cxnLst/>
            <a:rect r="r" b="b" t="t" l="l"/>
            <a:pathLst>
              <a:path h="5324677" w="6101530">
                <a:moveTo>
                  <a:pt x="0" y="0"/>
                </a:moveTo>
                <a:lnTo>
                  <a:pt x="6101529" y="0"/>
                </a:lnTo>
                <a:lnTo>
                  <a:pt x="6101529" y="5324677"/>
                </a:lnTo>
                <a:lnTo>
                  <a:pt x="0" y="53246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39623" y="94909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69832" y="720567"/>
            <a:ext cx="4548336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 completo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3781" y="2052693"/>
            <a:ext cx="116859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77368" y="2052693"/>
            <a:ext cx="116859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46601" y="8317359"/>
            <a:ext cx="7194798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.then() se ejecuta cuando la promesa se cumple (resolve).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.catch() se ejecuta cuando la promesa falla (reject).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39623" y="94909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44828" y="720567"/>
            <a:ext cx="5798344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 y desventajas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4594" y="2104310"/>
            <a:ext cx="717682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Ventajas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4594" y="2811699"/>
            <a:ext cx="7176829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promesas permiten encadenar operaciones asíncronas de forma más clara que los callbacks anidados (evitan el callback hell).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4594" y="3766223"/>
            <a:ext cx="7176829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Podés encadenar múltiples operaciones asíncronas sin perder el orden y sin profundizar la indentación.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4594" y="3351568"/>
            <a:ext cx="1835646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Encadenamiento (.then)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4594" y="2509439"/>
            <a:ext cx="1448842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más legible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4594" y="4409477"/>
            <a:ext cx="2407890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 centralizado de errores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4594" y="4757458"/>
            <a:ext cx="7176829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 .catch() podés capturar errores de toda la cadena de .then(), lo cual es mucho más limpio que manejar errores en cada callback.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4594" y="5391187"/>
            <a:ext cx="3021806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Representan una operación con estado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4594" y="5817332"/>
            <a:ext cx="7176829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promesa tiene un estado (pending, fulfilled, rejected), lo que te permite manejar fácilmente el flujo de la lógica asíncrona.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64594" y="6419312"/>
            <a:ext cx="2236291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Compatibles con async/await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4594" y="6786342"/>
            <a:ext cx="7176829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promesas funcionan perfectamente con async/await, lo que hace que el código se vea como sincrónico y sea más fácil de entender.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4594" y="7429890"/>
            <a:ext cx="2000696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Reutilización de funciones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4594" y="7797213"/>
            <a:ext cx="7176829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Podés crear funciones que devuelven promesas y usarlas en múltiples contextos, separando responsabilidades.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45130" y="2182097"/>
            <a:ext cx="831417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Desventajas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45130" y="2549444"/>
            <a:ext cx="3284637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Complejidad innecesaria en tareas simples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45130" y="2811699"/>
            <a:ext cx="8314170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tareas asíncronas muy básicas (como un simple setTimeout), usar promesas puede ser un poco excesivo.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45130" y="3351568"/>
            <a:ext cx="2916138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Difíciles de depurar en cadenas largas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45130" y="3661448"/>
            <a:ext cx="8314170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Aunque son más limpias que los callbacks, si tenés muchas promesas encadenadas mal manejadas, puede ser difícil rastrear de dónde viene un error.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958822" y="4409477"/>
            <a:ext cx="3424982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no se maneja bien, los errores se silencian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958822" y="4776507"/>
            <a:ext cx="8300478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no ponés .catch(), los errores pueden no verse y hacer fallar silenciosamente la aplicación.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958822" y="5195608"/>
            <a:ext cx="2090738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cancelables por defecto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58822" y="5586767"/>
            <a:ext cx="8300478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vez que una promesa arranca, no puede detenerse. Esto puede ser un problema si querés abortar una operación (como una petición HTTP).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58822" y="6230021"/>
            <a:ext cx="2570559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reemplazan el flujo sincrónico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45130" y="6614892"/>
            <a:ext cx="8314170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Aunque mejoran el manejo de asincronía, siguen siendo asíncronas, y pueden confundir a quienes no comprenden bien el modelo de ejecución de JS.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45130" y="7332100"/>
            <a:ext cx="1627436" cy="23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Curva de aprendizaje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958822" y="7727705"/>
            <a:ext cx="8300478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principiantes, entender promesas, su estado, encadenamiento y errores puede ser difícil si no se tiene base en asincronía.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3653" y="6242050"/>
            <a:ext cx="5699076" cy="1447802"/>
          </a:xfrm>
          <a:custGeom>
            <a:avLst/>
            <a:gdLst/>
            <a:ahLst/>
            <a:cxnLst/>
            <a:rect r="r" b="b" t="t" l="l"/>
            <a:pathLst>
              <a:path h="1447802" w="5699076">
                <a:moveTo>
                  <a:pt x="0" y="0"/>
                </a:moveTo>
                <a:lnTo>
                  <a:pt x="5699076" y="0"/>
                </a:lnTo>
                <a:lnTo>
                  <a:pt x="5699076" y="1447802"/>
                </a:lnTo>
                <a:lnTo>
                  <a:pt x="0" y="1447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06876" y="6242050"/>
            <a:ext cx="7042223" cy="1447802"/>
          </a:xfrm>
          <a:custGeom>
            <a:avLst/>
            <a:gdLst/>
            <a:ahLst/>
            <a:cxnLst/>
            <a:rect r="r" b="b" t="t" l="l"/>
            <a:pathLst>
              <a:path h="1447802" w="7042223">
                <a:moveTo>
                  <a:pt x="0" y="0"/>
                </a:moveTo>
                <a:lnTo>
                  <a:pt x="7042222" y="0"/>
                </a:lnTo>
                <a:lnTo>
                  <a:pt x="7042222" y="1447802"/>
                </a:lnTo>
                <a:lnTo>
                  <a:pt x="0" y="14478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39623" y="94909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23521" y="720567"/>
            <a:ext cx="6240959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¿Qué son async y await?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75114" y="1829707"/>
            <a:ext cx="14973984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 palabras clave que vinieron para que puedas trabajar con promesas como si fueran código sincrónico, haciendo que tu código sea mucho más limpio y fácil de leer.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22729" y="3529920"/>
            <a:ext cx="224254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¿Cómo funcionan?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5114" y="3831545"/>
            <a:ext cx="66719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async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75114" y="4483100"/>
            <a:ext cx="4285070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coloca antes de una función para decir que esa función devolverá una promesa automáticamente.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75114" y="7994652"/>
            <a:ext cx="5747615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Aunque parece que devuelve texto, en realidad devuelve una promesa que se resuelve con ese texto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65271" y="3982357"/>
            <a:ext cx="63385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await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65271" y="4483100"/>
            <a:ext cx="610114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usa dentro de una función async para esperar que una promesa se resuelva.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65271" y="5337175"/>
            <a:ext cx="6994029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Pausa la ejecución de la función hasta que la promesa termine.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06876" y="7994652"/>
            <a:ext cx="686888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como decir: “esperá acá hasta que termine esto, después seguí”.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9568" y="2964688"/>
            <a:ext cx="7790453" cy="1891086"/>
          </a:xfrm>
          <a:custGeom>
            <a:avLst/>
            <a:gdLst/>
            <a:ahLst/>
            <a:cxnLst/>
            <a:rect r="r" b="b" t="t" l="l"/>
            <a:pathLst>
              <a:path h="1891086" w="7790453">
                <a:moveTo>
                  <a:pt x="0" y="0"/>
                </a:moveTo>
                <a:lnTo>
                  <a:pt x="7790453" y="0"/>
                </a:lnTo>
                <a:lnTo>
                  <a:pt x="7790453" y="1891087"/>
                </a:lnTo>
                <a:lnTo>
                  <a:pt x="0" y="1891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964688"/>
            <a:ext cx="7706799" cy="3548339"/>
          </a:xfrm>
          <a:custGeom>
            <a:avLst/>
            <a:gdLst/>
            <a:ahLst/>
            <a:cxnLst/>
            <a:rect r="r" b="b" t="t" l="l"/>
            <a:pathLst>
              <a:path h="3548339" w="7706799">
                <a:moveTo>
                  <a:pt x="0" y="0"/>
                </a:moveTo>
                <a:lnTo>
                  <a:pt x="7706799" y="0"/>
                </a:lnTo>
                <a:lnTo>
                  <a:pt x="7706799" y="3548339"/>
                </a:lnTo>
                <a:lnTo>
                  <a:pt x="0" y="3548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39623" y="94909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06689" y="720567"/>
            <a:ext cx="8874621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 completo: antes y después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9568" y="2180091"/>
            <a:ext cx="38771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async/await (solo promesas)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180091"/>
            <a:ext cx="207570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async/await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39623" y="94909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98196" y="720567"/>
            <a:ext cx="4291608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 y reglas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5865" y="2471992"/>
            <a:ext cx="266060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 más legible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8186" y="2773617"/>
            <a:ext cx="208314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Parece sincrónico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5865" y="3194857"/>
            <a:ext cx="384646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 fácil de entender el flujo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8186" y="3496482"/>
            <a:ext cx="284306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 de arriba hacia abajo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865" y="4026707"/>
            <a:ext cx="646107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Mismo manejo de errores que el código tradicional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8186" y="4328332"/>
            <a:ext cx="187508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usa try/catch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5865" y="4758418"/>
            <a:ext cx="397802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Ideal para tareas secuenciales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8186" y="5060043"/>
            <a:ext cx="415290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Esperás paso a paso cada promesa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2471992"/>
            <a:ext cx="654620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await solo puede usarse dentro de funciones async.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3075242"/>
            <a:ext cx="750058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función async siempre devuelve una promesa, aunque vos no veas el return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4034091"/>
            <a:ext cx="811530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una promesa rechaza, await lanza un error → se captura con try/catch.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0838" y="2314146"/>
            <a:ext cx="10086324" cy="5658709"/>
          </a:xfrm>
          <a:custGeom>
            <a:avLst/>
            <a:gdLst/>
            <a:ahLst/>
            <a:cxnLst/>
            <a:rect r="r" b="b" t="t" l="l"/>
            <a:pathLst>
              <a:path h="5658709" w="10086324">
                <a:moveTo>
                  <a:pt x="0" y="0"/>
                </a:moveTo>
                <a:lnTo>
                  <a:pt x="10086324" y="0"/>
                </a:lnTo>
                <a:lnTo>
                  <a:pt x="10086324" y="5658708"/>
                </a:lnTo>
                <a:lnTo>
                  <a:pt x="0" y="5658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93098" y="934447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34997" y="720567"/>
            <a:ext cx="9818005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 real en Node.js (HTTP request)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6313" y="3229669"/>
            <a:ext cx="5289441" cy="3206431"/>
          </a:xfrm>
          <a:custGeom>
            <a:avLst/>
            <a:gdLst/>
            <a:ahLst/>
            <a:cxnLst/>
            <a:rect r="r" b="b" t="t" l="l"/>
            <a:pathLst>
              <a:path h="3206431" w="5289441">
                <a:moveTo>
                  <a:pt x="0" y="0"/>
                </a:moveTo>
                <a:lnTo>
                  <a:pt x="5289441" y="0"/>
                </a:lnTo>
                <a:lnTo>
                  <a:pt x="5289441" y="3206431"/>
                </a:lnTo>
                <a:lnTo>
                  <a:pt x="0" y="3206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66420" y="4047530"/>
            <a:ext cx="6901093" cy="1570709"/>
          </a:xfrm>
          <a:custGeom>
            <a:avLst/>
            <a:gdLst/>
            <a:ahLst/>
            <a:cxnLst/>
            <a:rect r="r" b="b" t="t" l="l"/>
            <a:pathLst>
              <a:path h="1570709" w="6901093">
                <a:moveTo>
                  <a:pt x="0" y="0"/>
                </a:moveTo>
                <a:lnTo>
                  <a:pt x="6901093" y="0"/>
                </a:lnTo>
                <a:lnTo>
                  <a:pt x="6901093" y="1570709"/>
                </a:lnTo>
                <a:lnTo>
                  <a:pt x="0" y="15707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393098" y="934447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1033" y="720567"/>
            <a:ext cx="7945934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Ejecución en paralelo y en serie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07030" y="2630809"/>
            <a:ext cx="2928007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Serie (espera una a una):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6722" y="2630809"/>
            <a:ext cx="416049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Paralelo (ejecuta al mismo tiempo):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93098" y="934447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17356" y="720567"/>
            <a:ext cx="7853288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Buenas prácticas de asincronía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6478" y="3102303"/>
            <a:ext cx="14535044" cy="1797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4"/>
              </a:lnSpc>
              <a:spcBef>
                <a:spcPct val="0"/>
              </a:spcBef>
            </a:pPr>
            <a:r>
              <a:rPr lang="en-US" sz="20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Usar async/await en lugar de callbacks anidados.</a:t>
            </a:r>
          </a:p>
          <a:p>
            <a:pPr algn="l">
              <a:lnSpc>
                <a:spcPts val="2894"/>
              </a:lnSpc>
              <a:spcBef>
                <a:spcPct val="0"/>
              </a:spcBef>
            </a:pPr>
            <a:r>
              <a:rPr lang="en-US" sz="20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✅ Manejar errores con try/catch o .catch().</a:t>
            </a:r>
          </a:p>
          <a:p>
            <a:pPr algn="l">
              <a:lnSpc>
                <a:spcPts val="2894"/>
              </a:lnSpc>
              <a:spcBef>
                <a:spcPct val="0"/>
              </a:spcBef>
            </a:pPr>
            <a:r>
              <a:rPr lang="en-US" sz="20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✅ Usar Promise.all cuando tengas tareas independientes en paralelo.</a:t>
            </a:r>
          </a:p>
          <a:p>
            <a:pPr algn="l">
              <a:lnSpc>
                <a:spcPts val="2894"/>
              </a:lnSpc>
              <a:spcBef>
                <a:spcPct val="0"/>
              </a:spcBef>
            </a:pPr>
            <a:r>
              <a:rPr lang="en-US" sz="20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✅ Usar librerías como axios o node-fetch para peticiones HTTP más limpias.</a:t>
            </a:r>
          </a:p>
          <a:p>
            <a:pPr algn="l">
              <a:lnSpc>
                <a:spcPts val="2894"/>
              </a:lnSpc>
              <a:spcBef>
                <a:spcPct val="0"/>
              </a:spcBef>
            </a:pPr>
            <a:r>
              <a:rPr lang="en-US" sz="20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✅ En servidores grandes, entender bien cómo el event loop puede bloquear si ponés operaciones síncronas pesadas.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93098" y="934447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74039" y="3329427"/>
            <a:ext cx="7739923" cy="358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121" indent="-275561" lvl="1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Entendiste cómo funciona el event loop.</a:t>
            </a:r>
          </a:p>
          <a:p>
            <a:pPr algn="l" marL="551121" indent="-275561" lvl="1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Aprendiste los 3 estilos de asincronía:</a:t>
            </a:r>
          </a:p>
          <a:p>
            <a:pPr algn="l" marL="551121" indent="-275561" lvl="1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Callbacks</a:t>
            </a:r>
          </a:p>
          <a:p>
            <a:pPr algn="l" marL="551121" indent="-275561" lvl="1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Promises</a:t>
            </a:r>
          </a:p>
          <a:p>
            <a:pPr algn="l" marL="551121" indent="-275561" lvl="1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Async/Await</a:t>
            </a:r>
          </a:p>
          <a:p>
            <a:pPr algn="l" marL="551121" indent="-275561" lvl="1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Viste ejemplos prácticos con fs y fetch.</a:t>
            </a:r>
          </a:p>
          <a:p>
            <a:pPr algn="l" marL="551121" indent="-275561" lvl="1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Diferencias entre ejecución en serie vs paralelo.</a:t>
            </a:r>
          </a:p>
          <a:p>
            <a:pPr algn="l" marL="551121" indent="-275561" lvl="1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Buenas prácticas para evitar errores comunes.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75896" y="720567"/>
            <a:ext cx="5736208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Resumen del Módulo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2986" y="920436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25132" y="641357"/>
            <a:ext cx="5391857" cy="139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 del módulo</a:t>
            </a:r>
          </a:p>
          <a:p>
            <a:pPr algn="ctr">
              <a:lnSpc>
                <a:spcPts val="56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15698" y="4047649"/>
            <a:ext cx="11410726" cy="215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3898" indent="-266949" lvl="1">
              <a:lnSpc>
                <a:spcPts val="3462"/>
              </a:lnSpc>
              <a:buFont typeface="Arial"/>
              <a:buChar char="•"/>
            </a:pPr>
            <a:r>
              <a:rPr lang="en-US" sz="247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Comprender cómo maneja Node.js la ejecución de tareas (event loop).</a:t>
            </a:r>
          </a:p>
          <a:p>
            <a:pPr algn="l" marL="533898" indent="-266949" lvl="1">
              <a:lnSpc>
                <a:spcPts val="3462"/>
              </a:lnSpc>
              <a:buFont typeface="Arial"/>
              <a:buChar char="•"/>
            </a:pPr>
            <a:r>
              <a:rPr lang="en-US" sz="247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Diferenciar entre código síncrono y asíncrono.</a:t>
            </a:r>
          </a:p>
          <a:p>
            <a:pPr algn="l" marL="533898" indent="-266949" lvl="1">
              <a:lnSpc>
                <a:spcPts val="3462"/>
              </a:lnSpc>
              <a:buFont typeface="Arial"/>
              <a:buChar char="•"/>
            </a:pPr>
            <a:r>
              <a:rPr lang="en-US" sz="247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Dominar los mecanismos de asincronía: callbacks, Promises y async/await.</a:t>
            </a:r>
          </a:p>
          <a:p>
            <a:pPr algn="l" marL="533898" indent="-266949" lvl="1">
              <a:lnSpc>
                <a:spcPts val="3462"/>
              </a:lnSpc>
              <a:buFont typeface="Arial"/>
              <a:buChar char="•"/>
            </a:pPr>
            <a:r>
              <a:rPr lang="en-US" sz="247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Usar APIs nativas de Node.js que trabajan de forma asíncrona.</a:t>
            </a:r>
          </a:p>
          <a:p>
            <a:pPr algn="l" marL="533898" indent="-266949" lvl="1">
              <a:lnSpc>
                <a:spcPts val="3462"/>
              </a:lnSpc>
              <a:buFont typeface="Arial"/>
              <a:buChar char="•"/>
            </a:pPr>
            <a:r>
              <a:rPr lang="en-US" sz="247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Evitar el “callback hell” y aplicar buenas prácticas.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9658" y="2993758"/>
            <a:ext cx="3626167" cy="4114800"/>
          </a:xfrm>
          <a:custGeom>
            <a:avLst/>
            <a:gdLst/>
            <a:ahLst/>
            <a:cxnLst/>
            <a:rect r="r" b="b" t="t" l="l"/>
            <a:pathLst>
              <a:path h="4114800" w="3626167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84797" y="933617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10022" y="4454501"/>
            <a:ext cx="4190442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 gracias!!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06569" y="3983823"/>
            <a:ext cx="6814491" cy="2118495"/>
          </a:xfrm>
          <a:custGeom>
            <a:avLst/>
            <a:gdLst/>
            <a:ahLst/>
            <a:cxnLst/>
            <a:rect r="r" b="b" t="t" l="l"/>
            <a:pathLst>
              <a:path h="2118495" w="6814491">
                <a:moveTo>
                  <a:pt x="0" y="0"/>
                </a:moveTo>
                <a:lnTo>
                  <a:pt x="6814492" y="0"/>
                </a:lnTo>
                <a:lnTo>
                  <a:pt x="6814492" y="2118495"/>
                </a:lnTo>
                <a:lnTo>
                  <a:pt x="0" y="2118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63295" y="6743115"/>
            <a:ext cx="2501039" cy="1505666"/>
          </a:xfrm>
          <a:custGeom>
            <a:avLst/>
            <a:gdLst/>
            <a:ahLst/>
            <a:cxnLst/>
            <a:rect r="r" b="b" t="t" l="l"/>
            <a:pathLst>
              <a:path h="1505666" w="2501039">
                <a:moveTo>
                  <a:pt x="0" y="0"/>
                </a:moveTo>
                <a:lnTo>
                  <a:pt x="2501039" y="0"/>
                </a:lnTo>
                <a:lnTo>
                  <a:pt x="2501039" y="1505666"/>
                </a:lnTo>
                <a:lnTo>
                  <a:pt x="0" y="1505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95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925646"/>
            <a:ext cx="3411664" cy="2176672"/>
          </a:xfrm>
          <a:custGeom>
            <a:avLst/>
            <a:gdLst/>
            <a:ahLst/>
            <a:cxnLst/>
            <a:rect r="r" b="b" t="t" l="l"/>
            <a:pathLst>
              <a:path h="2176672" w="3411664">
                <a:moveTo>
                  <a:pt x="0" y="0"/>
                </a:moveTo>
                <a:lnTo>
                  <a:pt x="3411664" y="0"/>
                </a:lnTo>
                <a:lnTo>
                  <a:pt x="3411664" y="2176672"/>
                </a:lnTo>
                <a:lnTo>
                  <a:pt x="0" y="2176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6743115"/>
            <a:ext cx="3741342" cy="1480936"/>
          </a:xfrm>
          <a:custGeom>
            <a:avLst/>
            <a:gdLst/>
            <a:ahLst/>
            <a:cxnLst/>
            <a:rect r="r" b="b" t="t" l="l"/>
            <a:pathLst>
              <a:path h="1480936" w="3741342">
                <a:moveTo>
                  <a:pt x="0" y="0"/>
                </a:moveTo>
                <a:lnTo>
                  <a:pt x="3741342" y="0"/>
                </a:lnTo>
                <a:lnTo>
                  <a:pt x="3741342" y="1480936"/>
                </a:lnTo>
                <a:lnTo>
                  <a:pt x="0" y="14809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160" r="0" b="-816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393098" y="934447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2348" y="641357"/>
            <a:ext cx="5597426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Event Loop en Node.js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06569" y="2093458"/>
            <a:ext cx="14074862" cy="70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Node.js se ejecuta en un solo hilo (single-threaded), pero no significa que haga una sola cosa.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 magia está en el event loop (bucle de eventos), que permite manejar muchas tareas simultáneamente sin bloquear.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36127" y="3244358"/>
            <a:ext cx="4048930" cy="37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  <a:spcBef>
                <a:spcPct val="0"/>
              </a:spcBef>
            </a:pPr>
            <a:r>
              <a:rPr lang="en-US" sz="22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 de ejecución síncrona: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23069" y="6218821"/>
            <a:ext cx="781492" cy="37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  <a:spcBef>
                <a:spcPct val="0"/>
              </a:spcBef>
            </a:pPr>
            <a:r>
              <a:rPr lang="en-US" sz="22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Salida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3244358"/>
            <a:ext cx="3109286" cy="37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  <a:spcBef>
                <a:spcPct val="0"/>
              </a:spcBef>
            </a:pPr>
            <a:r>
              <a:rPr lang="en-US" sz="22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 con asincronía: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59086" y="6218821"/>
            <a:ext cx="781492" cy="37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  <a:spcBef>
                <a:spcPct val="0"/>
              </a:spcBef>
            </a:pPr>
            <a:r>
              <a:rPr lang="en-US" sz="22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Salida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4739" y="4692069"/>
            <a:ext cx="5157640" cy="62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9604" indent="-129802" lvl="1">
              <a:lnSpc>
                <a:spcPts val="1683"/>
              </a:lnSpc>
              <a:buFont typeface="Arial"/>
              <a:buChar char="•"/>
            </a:pPr>
            <a:r>
              <a:rPr lang="en-US" sz="12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setTimeout no bloquea el hilo principal, delega la tarea al event loop.</a:t>
            </a:r>
          </a:p>
          <a:p>
            <a:pPr algn="l" marL="259604" indent="-129802" lvl="1">
              <a:lnSpc>
                <a:spcPts val="1683"/>
              </a:lnSpc>
              <a:buFont typeface="Arial"/>
              <a:buChar char="•"/>
            </a:pPr>
            <a:r>
              <a:rPr lang="en-US" sz="12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Mientras tanto, Node.js sigue ejecutando el resto del código.</a:t>
            </a:r>
          </a:p>
          <a:p>
            <a:pPr algn="l" marL="259604" indent="-129802" lvl="1">
              <a:lnSpc>
                <a:spcPts val="1683"/>
              </a:lnSpc>
              <a:buFont typeface="Arial"/>
              <a:buChar char="•"/>
            </a:pPr>
            <a:r>
              <a:rPr lang="en-US" sz="120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 la tarea termina, vuelve al event loop y se ejecuta el callback.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7136" y="3522625"/>
            <a:ext cx="5225497" cy="3527211"/>
          </a:xfrm>
          <a:custGeom>
            <a:avLst/>
            <a:gdLst/>
            <a:ahLst/>
            <a:cxnLst/>
            <a:rect r="r" b="b" t="t" l="l"/>
            <a:pathLst>
              <a:path h="3527211" w="5225497">
                <a:moveTo>
                  <a:pt x="0" y="0"/>
                </a:moveTo>
                <a:lnTo>
                  <a:pt x="5225497" y="0"/>
                </a:lnTo>
                <a:lnTo>
                  <a:pt x="5225497" y="3527211"/>
                </a:lnTo>
                <a:lnTo>
                  <a:pt x="0" y="3527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13795" y="4123385"/>
            <a:ext cx="8645505" cy="2325691"/>
          </a:xfrm>
          <a:custGeom>
            <a:avLst/>
            <a:gdLst/>
            <a:ahLst/>
            <a:cxnLst/>
            <a:rect r="r" b="b" t="t" l="l"/>
            <a:pathLst>
              <a:path h="2325691" w="8645505">
                <a:moveTo>
                  <a:pt x="0" y="0"/>
                </a:moveTo>
                <a:lnTo>
                  <a:pt x="8645505" y="0"/>
                </a:lnTo>
                <a:lnTo>
                  <a:pt x="8645505" y="2325691"/>
                </a:lnTo>
                <a:lnTo>
                  <a:pt x="0" y="232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393098" y="934447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22064" y="641357"/>
            <a:ext cx="2397993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Callbacks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67136" y="1693900"/>
            <a:ext cx="14353729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callback es una función que se pasa como argumento a otra función, para que sea llamada cuando termine una tarea.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10053" y="2506700"/>
            <a:ext cx="3267894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 con fs (File System)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52041" y="3068210"/>
            <a:ext cx="9383918" cy="4150579"/>
          </a:xfrm>
          <a:custGeom>
            <a:avLst/>
            <a:gdLst/>
            <a:ahLst/>
            <a:cxnLst/>
            <a:rect r="r" b="b" t="t" l="l"/>
            <a:pathLst>
              <a:path h="4150579" w="9383918">
                <a:moveTo>
                  <a:pt x="0" y="0"/>
                </a:moveTo>
                <a:lnTo>
                  <a:pt x="9383918" y="0"/>
                </a:lnTo>
                <a:lnTo>
                  <a:pt x="9383918" y="4150580"/>
                </a:lnTo>
                <a:lnTo>
                  <a:pt x="0" y="4150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93098" y="934447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08898" y="641357"/>
            <a:ext cx="3824325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Callbacks - Hell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36037" y="1930966"/>
            <a:ext cx="1215926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82005" y="7603633"/>
            <a:ext cx="4723991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 se vuelve difícil de leer y mantener.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221" y="3084547"/>
            <a:ext cx="8505935" cy="5032307"/>
          </a:xfrm>
          <a:custGeom>
            <a:avLst/>
            <a:gdLst/>
            <a:ahLst/>
            <a:cxnLst/>
            <a:rect r="r" b="b" t="t" l="l"/>
            <a:pathLst>
              <a:path h="5032307" w="8505935">
                <a:moveTo>
                  <a:pt x="0" y="0"/>
                </a:moveTo>
                <a:lnTo>
                  <a:pt x="8505934" y="0"/>
                </a:lnTo>
                <a:lnTo>
                  <a:pt x="8505934" y="5032306"/>
                </a:lnTo>
                <a:lnTo>
                  <a:pt x="0" y="5032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13955" y="4630654"/>
            <a:ext cx="2813324" cy="1025691"/>
          </a:xfrm>
          <a:custGeom>
            <a:avLst/>
            <a:gdLst/>
            <a:ahLst/>
            <a:cxnLst/>
            <a:rect r="r" b="b" t="t" l="l"/>
            <a:pathLst>
              <a:path h="1025691" w="2813324">
                <a:moveTo>
                  <a:pt x="0" y="0"/>
                </a:moveTo>
                <a:lnTo>
                  <a:pt x="2813324" y="0"/>
                </a:lnTo>
                <a:lnTo>
                  <a:pt x="2813324" y="1025692"/>
                </a:lnTo>
                <a:lnTo>
                  <a:pt x="0" y="1025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393098" y="934447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59364" y="641357"/>
            <a:ext cx="2323393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Promises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87221" y="1897100"/>
            <a:ext cx="1286768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promesas son objetos que representan un valor que puede estar disponible ahora, en el futuro, o nunca.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7760" y="1784593"/>
            <a:ext cx="4341873" cy="6717813"/>
          </a:xfrm>
          <a:custGeom>
            <a:avLst/>
            <a:gdLst/>
            <a:ahLst/>
            <a:cxnLst/>
            <a:rect r="r" b="b" t="t" l="l"/>
            <a:pathLst>
              <a:path h="6717813" w="4341873">
                <a:moveTo>
                  <a:pt x="0" y="0"/>
                </a:moveTo>
                <a:lnTo>
                  <a:pt x="4341873" y="0"/>
                </a:lnTo>
                <a:lnTo>
                  <a:pt x="4341873" y="6717814"/>
                </a:lnTo>
                <a:lnTo>
                  <a:pt x="0" y="6717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73578" y="2363630"/>
            <a:ext cx="5559740" cy="5559740"/>
          </a:xfrm>
          <a:custGeom>
            <a:avLst/>
            <a:gdLst/>
            <a:ahLst/>
            <a:cxnLst/>
            <a:rect r="r" b="b" t="t" l="l"/>
            <a:pathLst>
              <a:path h="5559740" w="5559740">
                <a:moveTo>
                  <a:pt x="0" y="0"/>
                </a:moveTo>
                <a:lnTo>
                  <a:pt x="5559741" y="0"/>
                </a:lnTo>
                <a:lnTo>
                  <a:pt x="5559741" y="5559740"/>
                </a:lnTo>
                <a:lnTo>
                  <a:pt x="0" y="5559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39623" y="94909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66209" y="720567"/>
            <a:ext cx="6555581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Las promesas resolviendo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39623" y="94909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931596" y="720567"/>
            <a:ext cx="4424809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¿Por qué existen?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58036" y="2675647"/>
            <a:ext cx="7571929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Porque en JavaScript muchas operaciones toman tiempo, como: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Leer un archivo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Consultar una API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Esperar cierto tiempo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52145" y="4441825"/>
            <a:ext cx="12983710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Antes se usaban callbacks, pero generaban mucho desorden (el famoso callback hell). Las promesas vinieron a organizar ese caos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7955" y="4512632"/>
            <a:ext cx="2842693" cy="2842693"/>
          </a:xfrm>
          <a:custGeom>
            <a:avLst/>
            <a:gdLst/>
            <a:ahLst/>
            <a:cxnLst/>
            <a:rect r="r" b="b" t="t" l="l"/>
            <a:pathLst>
              <a:path h="2842693" w="2842693">
                <a:moveTo>
                  <a:pt x="0" y="0"/>
                </a:moveTo>
                <a:lnTo>
                  <a:pt x="2842693" y="0"/>
                </a:lnTo>
                <a:lnTo>
                  <a:pt x="2842693" y="2842693"/>
                </a:lnTo>
                <a:lnTo>
                  <a:pt x="0" y="28426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18138" y="4713084"/>
            <a:ext cx="2851724" cy="2441788"/>
          </a:xfrm>
          <a:custGeom>
            <a:avLst/>
            <a:gdLst/>
            <a:ahLst/>
            <a:cxnLst/>
            <a:rect r="r" b="b" t="t" l="l"/>
            <a:pathLst>
              <a:path h="2441788" w="2851724">
                <a:moveTo>
                  <a:pt x="0" y="0"/>
                </a:moveTo>
                <a:lnTo>
                  <a:pt x="2851724" y="0"/>
                </a:lnTo>
                <a:lnTo>
                  <a:pt x="2851724" y="2441788"/>
                </a:lnTo>
                <a:lnTo>
                  <a:pt x="0" y="2441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2837" y="4378726"/>
            <a:ext cx="2682006" cy="2682006"/>
          </a:xfrm>
          <a:custGeom>
            <a:avLst/>
            <a:gdLst/>
            <a:ahLst/>
            <a:cxnLst/>
            <a:rect r="r" b="b" t="t" l="l"/>
            <a:pathLst>
              <a:path h="2682006" w="2682006">
                <a:moveTo>
                  <a:pt x="0" y="0"/>
                </a:moveTo>
                <a:lnTo>
                  <a:pt x="2682006" y="0"/>
                </a:lnTo>
                <a:lnTo>
                  <a:pt x="2682006" y="2682006"/>
                </a:lnTo>
                <a:lnTo>
                  <a:pt x="0" y="268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539623" y="94909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58644" y="720567"/>
            <a:ext cx="6170712" cy="688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Estados de una promesa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88379" y="3472097"/>
            <a:ext cx="42709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rejected (rechazada): hubo un error.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472097"/>
            <a:ext cx="492993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pending (pendiente): aún no se completó.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13004" y="3472097"/>
            <a:ext cx="546199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fulfilled (cumplida): se resolvió correctamente.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DAGyxzHK8FA</dc:identifier>
  <dcterms:modified xsi:type="dcterms:W3CDTF">2011-08-01T06:04:30Z</dcterms:modified>
  <cp:revision>1</cp:revision>
  <dc:title>03 - Asincronía en Node.js</dc:title>
</cp:coreProperties>
</file>