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6049" y="2268196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2" y="0"/>
                </a:lnTo>
                <a:lnTo>
                  <a:pt x="920097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14501" y="3000563"/>
            <a:ext cx="4451635" cy="156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Express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47717" y="5830722"/>
            <a:ext cx="51330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86653" y="905990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20910" y="723541"/>
            <a:ext cx="5446179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Resumen del Módulo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48066" y="3256159"/>
            <a:ext cx="10191867" cy="264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20" indent="-271260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Express.js es un framework para construir APIs y servidores web.</a:t>
            </a:r>
          </a:p>
          <a:p>
            <a:pPr algn="l" marL="542520" indent="-271260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Aprendiste a instalarlo y configurarlo con TypeScript.</a:t>
            </a:r>
          </a:p>
          <a:p>
            <a:pPr algn="l" marL="542520" indent="-271260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Vimos middlewares (propios y de terceros).</a:t>
            </a:r>
          </a:p>
          <a:p>
            <a:pPr algn="l" marL="542520" indent="-271260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Separación de rutas y controladores.</a:t>
            </a:r>
          </a:p>
          <a:p>
            <a:pPr algn="l" marL="542520" indent="-271260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Uso de params, query y body.</a:t>
            </a:r>
          </a:p>
          <a:p>
            <a:pPr algn="l" marL="542520" indent="-271260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Implementación de un manejador de errores global.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71707" y="3611286"/>
            <a:ext cx="3944585" cy="3656755"/>
          </a:xfrm>
          <a:custGeom>
            <a:avLst/>
            <a:gdLst/>
            <a:ahLst/>
            <a:cxnLst/>
            <a:rect r="r" b="b" t="t" l="l"/>
            <a:pathLst>
              <a:path h="3656755" w="3944585">
                <a:moveTo>
                  <a:pt x="0" y="0"/>
                </a:moveTo>
                <a:lnTo>
                  <a:pt x="3944586" y="0"/>
                </a:lnTo>
                <a:lnTo>
                  <a:pt x="3944586" y="3656755"/>
                </a:lnTo>
                <a:lnTo>
                  <a:pt x="0" y="3656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82694" y="723541"/>
            <a:ext cx="2922612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prácticar!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9658" y="2993758"/>
            <a:ext cx="3626167" cy="4114800"/>
          </a:xfrm>
          <a:custGeom>
            <a:avLst/>
            <a:gdLst/>
            <a:ahLst/>
            <a:cxnLst/>
            <a:rect r="r" b="b" t="t" l="l"/>
            <a:pathLst>
              <a:path h="4114800" w="3626167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84797" y="933617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10022" y="4454501"/>
            <a:ext cx="4190442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 gracias!!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89213" y="3855060"/>
            <a:ext cx="4361850" cy="4361850"/>
          </a:xfrm>
          <a:custGeom>
            <a:avLst/>
            <a:gdLst/>
            <a:ahLst/>
            <a:cxnLst/>
            <a:rect r="r" b="b" t="t" l="l"/>
            <a:pathLst>
              <a:path h="4361850" w="4361850">
                <a:moveTo>
                  <a:pt x="0" y="0"/>
                </a:moveTo>
                <a:lnTo>
                  <a:pt x="4361850" y="0"/>
                </a:lnTo>
                <a:lnTo>
                  <a:pt x="4361850" y="4361850"/>
                </a:lnTo>
                <a:lnTo>
                  <a:pt x="0" y="4361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98457" y="641338"/>
            <a:ext cx="4291087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¿Qué es express?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6937" y="2201900"/>
            <a:ext cx="12414126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Express.js, a veces también llamado «Express», es un framework de backend Node.js minimalista, rápido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2803" y="4743193"/>
            <a:ext cx="6841197" cy="70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  <a:spcBef>
                <a:spcPct val="0"/>
              </a:spcBef>
            </a:pPr>
            <a:r>
              <a:rPr lang="en-US" sz="207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7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roporciona características y herramientas robustas para desarrollar aplicaciones de backend escalables.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02803" y="6084165"/>
            <a:ext cx="6841197" cy="140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 ofrece el sistema de enrutamiento y características simplificadas para ampliar el framework con componentes y partes más potentes en función de los casos de uso de tu aplicación.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80410" y="723541"/>
            <a:ext cx="7327181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¿Para Qué se Utiliza Express?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38997" y="2244105"/>
            <a:ext cx="8086948" cy="105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ya puede manejar HTTP sin librerías, pero Express: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 el código más corto y ordenado.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Ofrece una arquitectura con rutas, middlewares y controladores.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38997" y="3559319"/>
            <a:ext cx="9810006" cy="140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usa principalmente para: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APIs REST (ejemplo: backend para una app móvil o frontend Angular/React).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Servidores web (renderizar páginas o servir archivos estáticos).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Microservicios (cuando dividís tu aplicación en varios servicios).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8997" y="5236794"/>
            <a:ext cx="9429564" cy="246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 que se pueden hacer con Express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API REST para un e-commerce (productos, usuarios, pedidos).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Autenticación con JWT (login, registro, roles).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 en tiempo real (mezclado con WebSockets).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 de un blog (CRUD de posts, comentarios).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Microservicios conectados entre sí.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Básicamente, cualquier backend moderno puede montarse con Express.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7743" y="1677237"/>
            <a:ext cx="9612514" cy="1788996"/>
          </a:xfrm>
          <a:custGeom>
            <a:avLst/>
            <a:gdLst/>
            <a:ahLst/>
            <a:cxnLst/>
            <a:rect r="r" b="b" t="t" l="l"/>
            <a:pathLst>
              <a:path h="1788996" w="9612514">
                <a:moveTo>
                  <a:pt x="0" y="0"/>
                </a:moveTo>
                <a:lnTo>
                  <a:pt x="9612514" y="0"/>
                </a:lnTo>
                <a:lnTo>
                  <a:pt x="9612514" y="1788996"/>
                </a:lnTo>
                <a:lnTo>
                  <a:pt x="0" y="1788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45195" y="3732933"/>
            <a:ext cx="3597611" cy="1046578"/>
          </a:xfrm>
          <a:custGeom>
            <a:avLst/>
            <a:gdLst/>
            <a:ahLst/>
            <a:cxnLst/>
            <a:rect r="r" b="b" t="t" l="l"/>
            <a:pathLst>
              <a:path h="1046578" w="3597611">
                <a:moveTo>
                  <a:pt x="0" y="0"/>
                </a:moveTo>
                <a:lnTo>
                  <a:pt x="3597610" y="0"/>
                </a:lnTo>
                <a:lnTo>
                  <a:pt x="3597610" y="1046577"/>
                </a:lnTo>
                <a:lnTo>
                  <a:pt x="0" y="1046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61799" y="5046210"/>
            <a:ext cx="4964402" cy="3557379"/>
          </a:xfrm>
          <a:custGeom>
            <a:avLst/>
            <a:gdLst/>
            <a:ahLst/>
            <a:cxnLst/>
            <a:rect r="r" b="b" t="t" l="l"/>
            <a:pathLst>
              <a:path h="3557379" w="4964402">
                <a:moveTo>
                  <a:pt x="0" y="0"/>
                </a:moveTo>
                <a:lnTo>
                  <a:pt x="4964402" y="0"/>
                </a:lnTo>
                <a:lnTo>
                  <a:pt x="4964402" y="3557380"/>
                </a:lnTo>
                <a:lnTo>
                  <a:pt x="0" y="3557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1613" y="723541"/>
            <a:ext cx="8664773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Instalación y Setup con TypeScript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77200"/>
            <a:ext cx="7107791" cy="5275711"/>
          </a:xfrm>
          <a:custGeom>
            <a:avLst/>
            <a:gdLst/>
            <a:ahLst/>
            <a:cxnLst/>
            <a:rect r="r" b="b" t="t" l="l"/>
            <a:pathLst>
              <a:path h="5275711" w="7107791">
                <a:moveTo>
                  <a:pt x="0" y="0"/>
                </a:moveTo>
                <a:lnTo>
                  <a:pt x="7107791" y="0"/>
                </a:lnTo>
                <a:lnTo>
                  <a:pt x="7107791" y="5275711"/>
                </a:lnTo>
                <a:lnTo>
                  <a:pt x="0" y="5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8472" y="2840725"/>
            <a:ext cx="5698094" cy="2641177"/>
          </a:xfrm>
          <a:custGeom>
            <a:avLst/>
            <a:gdLst/>
            <a:ahLst/>
            <a:cxnLst/>
            <a:rect r="r" b="b" t="t" l="l"/>
            <a:pathLst>
              <a:path h="2641177" w="5698094">
                <a:moveTo>
                  <a:pt x="0" y="0"/>
                </a:moveTo>
                <a:lnTo>
                  <a:pt x="5698094" y="0"/>
                </a:lnTo>
                <a:lnTo>
                  <a:pt x="5698094" y="2641177"/>
                </a:lnTo>
                <a:lnTo>
                  <a:pt x="0" y="2641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93626" y="723541"/>
            <a:ext cx="4500749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Crear src/index.ts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38052" y="1929575"/>
            <a:ext cx="3738935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Agregar scripts en package.json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932122"/>
            <a:ext cx="7873123" cy="2929100"/>
          </a:xfrm>
          <a:custGeom>
            <a:avLst/>
            <a:gdLst/>
            <a:ahLst/>
            <a:cxnLst/>
            <a:rect r="r" b="b" t="t" l="l"/>
            <a:pathLst>
              <a:path h="2929100" w="7873123">
                <a:moveTo>
                  <a:pt x="0" y="0"/>
                </a:moveTo>
                <a:lnTo>
                  <a:pt x="7873123" y="0"/>
                </a:lnTo>
                <a:lnTo>
                  <a:pt x="7873123" y="2929100"/>
                </a:lnTo>
                <a:lnTo>
                  <a:pt x="0" y="292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94238" y="2412754"/>
            <a:ext cx="5683726" cy="1086309"/>
          </a:xfrm>
          <a:custGeom>
            <a:avLst/>
            <a:gdLst/>
            <a:ahLst/>
            <a:cxnLst/>
            <a:rect r="r" b="b" t="t" l="l"/>
            <a:pathLst>
              <a:path h="1086309" w="5683726">
                <a:moveTo>
                  <a:pt x="0" y="0"/>
                </a:moveTo>
                <a:lnTo>
                  <a:pt x="5683726" y="0"/>
                </a:lnTo>
                <a:lnTo>
                  <a:pt x="5683726" y="1086309"/>
                </a:lnTo>
                <a:lnTo>
                  <a:pt x="0" y="1086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65640" y="5719121"/>
            <a:ext cx="4340922" cy="1355103"/>
          </a:xfrm>
          <a:custGeom>
            <a:avLst/>
            <a:gdLst/>
            <a:ahLst/>
            <a:cxnLst/>
            <a:rect r="r" b="b" t="t" l="l"/>
            <a:pathLst>
              <a:path h="1355103" w="4340922">
                <a:moveTo>
                  <a:pt x="0" y="0"/>
                </a:moveTo>
                <a:lnTo>
                  <a:pt x="4340922" y="0"/>
                </a:lnTo>
                <a:lnTo>
                  <a:pt x="4340922" y="1355102"/>
                </a:lnTo>
                <a:lnTo>
                  <a:pt x="0" y="1355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15262" y="723541"/>
            <a:ext cx="3257476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Middlewares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68241"/>
            <a:ext cx="8028304" cy="246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middleware es una función que se ejecuta antes de que llegue la respuesta final al cliente.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usan para: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Autenticación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 de errores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Validar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72582" y="1868241"/>
            <a:ext cx="527038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03115" y="4582947"/>
            <a:ext cx="4265972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</a:t>
            </a: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de middleware de terceros: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2509" y="3762649"/>
            <a:ext cx="6041253" cy="2529271"/>
          </a:xfrm>
          <a:custGeom>
            <a:avLst/>
            <a:gdLst/>
            <a:ahLst/>
            <a:cxnLst/>
            <a:rect r="r" b="b" t="t" l="l"/>
            <a:pathLst>
              <a:path h="2529271" w="6041253">
                <a:moveTo>
                  <a:pt x="0" y="0"/>
                </a:moveTo>
                <a:lnTo>
                  <a:pt x="6041253" y="0"/>
                </a:lnTo>
                <a:lnTo>
                  <a:pt x="6041253" y="2529271"/>
                </a:lnTo>
                <a:lnTo>
                  <a:pt x="0" y="252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24238" y="4055219"/>
            <a:ext cx="6821418" cy="1798860"/>
          </a:xfrm>
          <a:custGeom>
            <a:avLst/>
            <a:gdLst/>
            <a:ahLst/>
            <a:cxnLst/>
            <a:rect r="r" b="b" t="t" l="l"/>
            <a:pathLst>
              <a:path h="1798860" w="6821418">
                <a:moveTo>
                  <a:pt x="0" y="0"/>
                </a:moveTo>
                <a:lnTo>
                  <a:pt x="6821417" y="0"/>
                </a:lnTo>
                <a:lnTo>
                  <a:pt x="6821417" y="1798859"/>
                </a:lnTo>
                <a:lnTo>
                  <a:pt x="0" y="1798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13491" y="7121519"/>
            <a:ext cx="7461017" cy="1097208"/>
          </a:xfrm>
          <a:custGeom>
            <a:avLst/>
            <a:gdLst/>
            <a:ahLst/>
            <a:cxnLst/>
            <a:rect r="r" b="b" t="t" l="l"/>
            <a:pathLst>
              <a:path h="1097208" w="7461017">
                <a:moveTo>
                  <a:pt x="0" y="0"/>
                </a:moveTo>
                <a:lnTo>
                  <a:pt x="7461018" y="0"/>
                </a:lnTo>
                <a:lnTo>
                  <a:pt x="7461018" y="1097209"/>
                </a:lnTo>
                <a:lnTo>
                  <a:pt x="0" y="1097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33195" y="723541"/>
            <a:ext cx="5621610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Rutas y Controladores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30854" y="1786174"/>
            <a:ext cx="11226292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Express se suelen separar rutas (qué URL responde) y controladores (qué hacen esas rutas).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42044" y="3242198"/>
            <a:ext cx="802184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Router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17688" y="3392973"/>
            <a:ext cx="1434517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Controlador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63762" y="6600894"/>
            <a:ext cx="1360475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index.ts: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47177"/>
            <a:ext cx="4300756" cy="1027403"/>
          </a:xfrm>
          <a:custGeom>
            <a:avLst/>
            <a:gdLst/>
            <a:ahLst/>
            <a:cxnLst/>
            <a:rect r="r" b="b" t="t" l="l"/>
            <a:pathLst>
              <a:path h="1027403" w="4300756">
                <a:moveTo>
                  <a:pt x="0" y="0"/>
                </a:moveTo>
                <a:lnTo>
                  <a:pt x="4300756" y="0"/>
                </a:lnTo>
                <a:lnTo>
                  <a:pt x="4300756" y="1027403"/>
                </a:lnTo>
                <a:lnTo>
                  <a:pt x="0" y="1027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79030" y="2847177"/>
            <a:ext cx="4320633" cy="1027403"/>
          </a:xfrm>
          <a:custGeom>
            <a:avLst/>
            <a:gdLst/>
            <a:ahLst/>
            <a:cxnLst/>
            <a:rect r="r" b="b" t="t" l="l"/>
            <a:pathLst>
              <a:path h="1027403" w="4320633">
                <a:moveTo>
                  <a:pt x="0" y="0"/>
                </a:moveTo>
                <a:lnTo>
                  <a:pt x="4320633" y="0"/>
                </a:lnTo>
                <a:lnTo>
                  <a:pt x="4320633" y="1027403"/>
                </a:lnTo>
                <a:lnTo>
                  <a:pt x="0" y="1027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00" r="0" b="-460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07366" y="2847177"/>
            <a:ext cx="4642820" cy="1027403"/>
          </a:xfrm>
          <a:custGeom>
            <a:avLst/>
            <a:gdLst/>
            <a:ahLst/>
            <a:cxnLst/>
            <a:rect r="r" b="b" t="t" l="l"/>
            <a:pathLst>
              <a:path h="1027403" w="4642820">
                <a:moveTo>
                  <a:pt x="0" y="0"/>
                </a:moveTo>
                <a:lnTo>
                  <a:pt x="4642820" y="0"/>
                </a:lnTo>
                <a:lnTo>
                  <a:pt x="4642820" y="1027403"/>
                </a:lnTo>
                <a:lnTo>
                  <a:pt x="0" y="1027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81350" y="5143500"/>
            <a:ext cx="4094853" cy="360261"/>
          </a:xfrm>
          <a:custGeom>
            <a:avLst/>
            <a:gdLst/>
            <a:ahLst/>
            <a:cxnLst/>
            <a:rect r="r" b="b" t="t" l="l"/>
            <a:pathLst>
              <a:path h="360261" w="4094853">
                <a:moveTo>
                  <a:pt x="0" y="0"/>
                </a:moveTo>
                <a:lnTo>
                  <a:pt x="4094853" y="0"/>
                </a:lnTo>
                <a:lnTo>
                  <a:pt x="4094853" y="360261"/>
                </a:lnTo>
                <a:lnTo>
                  <a:pt x="0" y="3602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735" r="-2643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15843" y="723541"/>
            <a:ext cx="7056313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Parámetros, Queries y Body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68011"/>
            <a:ext cx="2920566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Params (parte de la URL)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79030" y="2068011"/>
            <a:ext cx="4625392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Params (filtros, paginación, etc.):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357939"/>
            <a:ext cx="3943387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/users/10 → "Usuario con ID: 10"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94279" y="4357939"/>
            <a:ext cx="4394895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/search?q=node → "Buscando: node"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75698" y="2068011"/>
            <a:ext cx="4306156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(datos enviados en POST/PUT):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22124" y="4245388"/>
            <a:ext cx="5837176" cy="59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8"/>
              </a:lnSpc>
              <a:spcBef>
                <a:spcPct val="0"/>
              </a:spcBef>
            </a:pPr>
            <a:r>
              <a:rPr lang="en-US" sz="17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Hay que usar app.use(express.json()) para poder leer req.body.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59094"/>
            <a:ext cx="4981683" cy="1267270"/>
          </a:xfrm>
          <a:custGeom>
            <a:avLst/>
            <a:gdLst/>
            <a:ahLst/>
            <a:cxnLst/>
            <a:rect r="r" b="b" t="t" l="l"/>
            <a:pathLst>
              <a:path h="1267270" w="4981683">
                <a:moveTo>
                  <a:pt x="0" y="0"/>
                </a:moveTo>
                <a:lnTo>
                  <a:pt x="4981683" y="0"/>
                </a:lnTo>
                <a:lnTo>
                  <a:pt x="4981683" y="1267270"/>
                </a:lnTo>
                <a:lnTo>
                  <a:pt x="0" y="126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959094"/>
            <a:ext cx="6197494" cy="1797043"/>
          </a:xfrm>
          <a:custGeom>
            <a:avLst/>
            <a:gdLst/>
            <a:ahLst/>
            <a:cxnLst/>
            <a:rect r="r" b="b" t="t" l="l"/>
            <a:pathLst>
              <a:path h="1797043" w="6197494">
                <a:moveTo>
                  <a:pt x="0" y="0"/>
                </a:moveTo>
                <a:lnTo>
                  <a:pt x="6197494" y="0"/>
                </a:lnTo>
                <a:lnTo>
                  <a:pt x="6197494" y="1797043"/>
                </a:lnTo>
                <a:lnTo>
                  <a:pt x="0" y="1797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698422" y="96497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26653" y="723541"/>
            <a:ext cx="4634694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Manejo de errores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79024"/>
            <a:ext cx="1643621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 básica: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479024"/>
            <a:ext cx="2764668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Middleware de errores: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095875"/>
            <a:ext cx="6197494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 captura cualquier error en la app y devuelve un JSON en vez de romper el servidor.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DAGx9uhdMaE</dc:identifier>
  <dcterms:modified xsi:type="dcterms:W3CDTF">2011-08-01T06:04:30Z</dcterms:modified>
  <cp:revision>1</cp:revision>
  <dc:title>04 - Express</dc:title>
</cp:coreProperties>
</file>