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ns Bold" charset="1" panose="020B0806030504020204"/>
      <p:regular r:id="rId18"/>
    </p:embeddedFont>
    <p:embeddedFont>
      <p:font typeface="Open Sans" charset="1" panose="020B0606030504020204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453783" y="4431071"/>
            <a:ext cx="8520951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Arquitectura y buenas prácticas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40121" y="5478600"/>
            <a:ext cx="3948275" cy="68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68739" y="2703947"/>
            <a:ext cx="7775261" cy="4879107"/>
          </a:xfrm>
          <a:custGeom>
            <a:avLst/>
            <a:gdLst/>
            <a:ahLst/>
            <a:cxnLst/>
            <a:rect r="r" b="b" t="t" l="l"/>
            <a:pathLst>
              <a:path h="4879107" w="7775261">
                <a:moveTo>
                  <a:pt x="0" y="0"/>
                </a:moveTo>
                <a:lnTo>
                  <a:pt x="7775261" y="0"/>
                </a:lnTo>
                <a:lnTo>
                  <a:pt x="7775261" y="4879106"/>
                </a:lnTo>
                <a:lnTo>
                  <a:pt x="0" y="487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59457" y="2793351"/>
            <a:ext cx="7769086" cy="4700297"/>
          </a:xfrm>
          <a:custGeom>
            <a:avLst/>
            <a:gdLst/>
            <a:ahLst/>
            <a:cxnLst/>
            <a:rect r="r" b="b" t="t" l="l"/>
            <a:pathLst>
              <a:path h="4700297" w="7769086">
                <a:moveTo>
                  <a:pt x="0" y="0"/>
                </a:moveTo>
                <a:lnTo>
                  <a:pt x="7769086" y="0"/>
                </a:lnTo>
                <a:lnTo>
                  <a:pt x="7769086" y="4700298"/>
                </a:lnTo>
                <a:lnTo>
                  <a:pt x="0" y="47002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08756" y="550518"/>
            <a:ext cx="2870488" cy="1455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Repository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602104" y="8046287"/>
            <a:ext cx="9083792" cy="3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Encapsula el acceso a los datos, útil con ORMs como Prisma o TypeORM.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43867" y="550518"/>
            <a:ext cx="5600267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Resumen del módulo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00191" y="3087457"/>
            <a:ext cx="10687617" cy="158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821" indent="-32391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Organización en capas: Controllers, Services, Models.</a:t>
            </a:r>
          </a:p>
          <a:p>
            <a:pPr algn="l" marL="647821" indent="-32391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Patrones de diseño: Singleton, Repository.</a:t>
            </a:r>
          </a:p>
          <a:p>
            <a:pPr algn="l" marL="647821" indent="-32391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Configuración por ambientes: dotenv.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09658" y="2993758"/>
            <a:ext cx="3626167" cy="4114800"/>
          </a:xfrm>
          <a:custGeom>
            <a:avLst/>
            <a:gdLst/>
            <a:ahLst/>
            <a:cxnLst/>
            <a:rect r="r" b="b" t="t" l="l"/>
            <a:pathLst>
              <a:path h="4114800" w="3626167">
                <a:moveTo>
                  <a:pt x="0" y="0"/>
                </a:moveTo>
                <a:lnTo>
                  <a:pt x="3626168" y="0"/>
                </a:lnTo>
                <a:lnTo>
                  <a:pt x="3626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384797" y="9336172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10022" y="4454501"/>
            <a:ext cx="4190442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Muchas gracias!!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3822" y="3075828"/>
            <a:ext cx="9640357" cy="4135344"/>
          </a:xfrm>
          <a:custGeom>
            <a:avLst/>
            <a:gdLst/>
            <a:ahLst/>
            <a:cxnLst/>
            <a:rect r="r" b="b" t="t" l="l"/>
            <a:pathLst>
              <a:path h="4135344" w="9640357">
                <a:moveTo>
                  <a:pt x="0" y="0"/>
                </a:moveTo>
                <a:lnTo>
                  <a:pt x="9640356" y="0"/>
                </a:lnTo>
                <a:lnTo>
                  <a:pt x="9640356" y="4135344"/>
                </a:lnTo>
                <a:lnTo>
                  <a:pt x="0" y="4135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7138" y="634385"/>
            <a:ext cx="555372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Separación en capas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78940" y="1976135"/>
            <a:ext cx="11530121" cy="3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 patrón más usado en Node.js (y en backend en general) es Controller → Service → Model.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39964" y="1910869"/>
            <a:ext cx="6450889" cy="6180140"/>
          </a:xfrm>
          <a:custGeom>
            <a:avLst/>
            <a:gdLst/>
            <a:ahLst/>
            <a:cxnLst/>
            <a:rect r="r" b="b" t="t" l="l"/>
            <a:pathLst>
              <a:path h="6180140" w="6450889">
                <a:moveTo>
                  <a:pt x="0" y="0"/>
                </a:moveTo>
                <a:lnTo>
                  <a:pt x="6450889" y="0"/>
                </a:lnTo>
                <a:lnTo>
                  <a:pt x="6450889" y="6180140"/>
                </a:lnTo>
                <a:lnTo>
                  <a:pt x="0" y="6180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7138" y="634385"/>
            <a:ext cx="555372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Separación en capas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36873" y="8545871"/>
            <a:ext cx="7657072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controllers/userController.ts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60438" y="2544597"/>
            <a:ext cx="7567124" cy="5197806"/>
          </a:xfrm>
          <a:custGeom>
            <a:avLst/>
            <a:gdLst/>
            <a:ahLst/>
            <a:cxnLst/>
            <a:rect r="r" b="b" t="t" l="l"/>
            <a:pathLst>
              <a:path h="5197806" w="7567124">
                <a:moveTo>
                  <a:pt x="0" y="0"/>
                </a:moveTo>
                <a:lnTo>
                  <a:pt x="7567124" y="0"/>
                </a:lnTo>
                <a:lnTo>
                  <a:pt x="7567124" y="5197806"/>
                </a:lnTo>
                <a:lnTo>
                  <a:pt x="0" y="5197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7138" y="634385"/>
            <a:ext cx="555372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Separación en capas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97894" y="8019857"/>
            <a:ext cx="6092211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services/userService.ts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13757" y="2557349"/>
            <a:ext cx="8060486" cy="5172303"/>
          </a:xfrm>
          <a:custGeom>
            <a:avLst/>
            <a:gdLst/>
            <a:ahLst/>
            <a:cxnLst/>
            <a:rect r="r" b="b" t="t" l="l"/>
            <a:pathLst>
              <a:path h="5172303" w="8060486">
                <a:moveTo>
                  <a:pt x="0" y="0"/>
                </a:moveTo>
                <a:lnTo>
                  <a:pt x="8060486" y="0"/>
                </a:lnTo>
                <a:lnTo>
                  <a:pt x="8060486" y="5172302"/>
                </a:lnTo>
                <a:lnTo>
                  <a:pt x="0" y="5172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7138" y="634385"/>
            <a:ext cx="555372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Separación en capas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31216" y="7910225"/>
            <a:ext cx="5625568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models/userModel.ts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13512" y="2797394"/>
            <a:ext cx="10060976" cy="4692212"/>
          </a:xfrm>
          <a:custGeom>
            <a:avLst/>
            <a:gdLst/>
            <a:ahLst/>
            <a:cxnLst/>
            <a:rect r="r" b="b" t="t" l="l"/>
            <a:pathLst>
              <a:path h="4692212" w="10060976">
                <a:moveTo>
                  <a:pt x="0" y="0"/>
                </a:moveTo>
                <a:lnTo>
                  <a:pt x="10060976" y="0"/>
                </a:lnTo>
                <a:lnTo>
                  <a:pt x="10060976" y="4692212"/>
                </a:lnTo>
                <a:lnTo>
                  <a:pt x="0" y="469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7138" y="634385"/>
            <a:ext cx="555372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Separación en capas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33043" y="8038129"/>
            <a:ext cx="562191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routes/userRoutes.ts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51072" y="1617858"/>
            <a:ext cx="6363006" cy="963483"/>
          </a:xfrm>
          <a:custGeom>
            <a:avLst/>
            <a:gdLst/>
            <a:ahLst/>
            <a:cxnLst/>
            <a:rect r="r" b="b" t="t" l="l"/>
            <a:pathLst>
              <a:path h="963483" w="6363006">
                <a:moveTo>
                  <a:pt x="0" y="0"/>
                </a:moveTo>
                <a:lnTo>
                  <a:pt x="6363005" y="0"/>
                </a:lnTo>
                <a:lnTo>
                  <a:pt x="6363005" y="963484"/>
                </a:lnTo>
                <a:lnTo>
                  <a:pt x="0" y="963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51072" y="3004739"/>
            <a:ext cx="6363006" cy="1158806"/>
          </a:xfrm>
          <a:custGeom>
            <a:avLst/>
            <a:gdLst/>
            <a:ahLst/>
            <a:cxnLst/>
            <a:rect r="r" b="b" t="t" l="l"/>
            <a:pathLst>
              <a:path h="1158806" w="6363006">
                <a:moveTo>
                  <a:pt x="0" y="0"/>
                </a:moveTo>
                <a:lnTo>
                  <a:pt x="6363005" y="0"/>
                </a:lnTo>
                <a:lnTo>
                  <a:pt x="6363005" y="1158806"/>
                </a:lnTo>
                <a:lnTo>
                  <a:pt x="0" y="1158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18" r="0" b="-1078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51072" y="6537992"/>
            <a:ext cx="6363006" cy="1653544"/>
          </a:xfrm>
          <a:custGeom>
            <a:avLst/>
            <a:gdLst/>
            <a:ahLst/>
            <a:cxnLst/>
            <a:rect r="r" b="b" t="t" l="l"/>
            <a:pathLst>
              <a:path h="1653544" w="6363006">
                <a:moveTo>
                  <a:pt x="0" y="0"/>
                </a:moveTo>
                <a:lnTo>
                  <a:pt x="6363005" y="0"/>
                </a:lnTo>
                <a:lnTo>
                  <a:pt x="6363005" y="1653544"/>
                </a:lnTo>
                <a:lnTo>
                  <a:pt x="0" y="16535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51072" y="4505891"/>
            <a:ext cx="6363006" cy="1689754"/>
          </a:xfrm>
          <a:custGeom>
            <a:avLst/>
            <a:gdLst/>
            <a:ahLst/>
            <a:cxnLst/>
            <a:rect r="r" b="b" t="t" l="l"/>
            <a:pathLst>
              <a:path h="1689754" w="6363006">
                <a:moveTo>
                  <a:pt x="0" y="0"/>
                </a:moveTo>
                <a:lnTo>
                  <a:pt x="6363005" y="0"/>
                </a:lnTo>
                <a:lnTo>
                  <a:pt x="6363005" y="1689755"/>
                </a:lnTo>
                <a:lnTo>
                  <a:pt x="0" y="16897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312" r="0" b="-2109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67138" y="634385"/>
            <a:ext cx="555372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Separación en capas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40128" y="5152325"/>
            <a:ext cx="2388827" cy="3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 install dotenv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40128" y="2051975"/>
            <a:ext cx="1743454" cy="3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 i env-var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51756" y="3328761"/>
            <a:ext cx="10584487" cy="3629478"/>
          </a:xfrm>
          <a:custGeom>
            <a:avLst/>
            <a:gdLst/>
            <a:ahLst/>
            <a:cxnLst/>
            <a:rect r="r" b="b" t="t" l="l"/>
            <a:pathLst>
              <a:path h="3629478" w="10584487">
                <a:moveTo>
                  <a:pt x="0" y="0"/>
                </a:moveTo>
                <a:lnTo>
                  <a:pt x="10584488" y="0"/>
                </a:lnTo>
                <a:lnTo>
                  <a:pt x="10584488" y="3629478"/>
                </a:lnTo>
                <a:lnTo>
                  <a:pt x="0" y="3629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67138" y="634385"/>
            <a:ext cx="5553724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Separación en capas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82382" y="7690963"/>
            <a:ext cx="2123236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index.ts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89884" y="2425658"/>
            <a:ext cx="4908232" cy="5435684"/>
          </a:xfrm>
          <a:custGeom>
            <a:avLst/>
            <a:gdLst/>
            <a:ahLst/>
            <a:cxnLst/>
            <a:rect r="r" b="b" t="t" l="l"/>
            <a:pathLst>
              <a:path h="5435684" w="4908232">
                <a:moveTo>
                  <a:pt x="0" y="0"/>
                </a:moveTo>
                <a:lnTo>
                  <a:pt x="4908232" y="0"/>
                </a:lnTo>
                <a:lnTo>
                  <a:pt x="4908232" y="5435684"/>
                </a:lnTo>
                <a:lnTo>
                  <a:pt x="0" y="5435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650488" y="960186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58572" y="634385"/>
            <a:ext cx="10570856" cy="71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Patrones de diseño comunes en Node.js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31855" y="9059856"/>
            <a:ext cx="8824290" cy="34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Asegurarte de que haya una sola instancia de algo (ej: conexión a DB).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DAGy9pOTyQs</dc:identifier>
  <dcterms:modified xsi:type="dcterms:W3CDTF">2011-08-01T06:04:30Z</dcterms:modified>
  <cp:revision>1</cp:revision>
  <dc:title>05 - Arquitectura y buenas prácticas</dc:title>
</cp:coreProperties>
</file>