
<file path=[Content_Types].xml><?xml version="1.0" encoding="utf-8"?>
<Types xmlns="http://schemas.openxmlformats.org/package/2006/content-types">
  <Default ContentType="application/vnd.openxmlformats-officedocument.oleObject" Extension="bin"/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Open Sans Bold" charset="1" panose="020B0806030504020204"/>
      <p:regular r:id="rId17"/>
    </p:embeddedFont>
    <p:embeddedFont>
      <p:font typeface="Open Sans" charset="1" panose="020B0606030504020204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embeddings/oleObject1.bin" Type="http://schemas.openxmlformats.org/officeDocument/2006/relationships/oleObjec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605216" y="4043172"/>
            <a:ext cx="3942457" cy="712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Bases de datos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1740121" y="5478600"/>
            <a:ext cx="3948275" cy="689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By: Escobar Joel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864796" y="8816171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368739" y="2703947"/>
            <a:ext cx="7775261" cy="4879107"/>
          </a:xfrm>
          <a:custGeom>
            <a:avLst/>
            <a:gdLst/>
            <a:ahLst/>
            <a:cxnLst/>
            <a:rect r="r" b="b" t="t" l="l"/>
            <a:pathLst>
              <a:path h="4879107" w="7775261">
                <a:moveTo>
                  <a:pt x="0" y="0"/>
                </a:moveTo>
                <a:lnTo>
                  <a:pt x="7775261" y="0"/>
                </a:lnTo>
                <a:lnTo>
                  <a:pt x="7775261" y="4879106"/>
                </a:lnTo>
                <a:lnTo>
                  <a:pt x="0" y="48791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864796" y="8816171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r>
          </a:p>
        </p:txBody>
      </p:sp>
      <p:graphicFrame>
        <p:nvGraphicFramePr>
          <p:cNvPr name="Object 3" id="3"/>
          <p:cNvGraphicFramePr/>
          <p:nvPr/>
        </p:nvGraphicFramePr>
        <p:xfrm>
          <a:off x="2960049" y="2283989"/>
          <a:ext cx="3771900" cy="2514600"/>
        </p:xfrm>
        <a:graphic>
          <a:graphicData uri="http://schemas.openxmlformats.org/presentationml/2006/ole">
            <p:oleObj imgW="4521200" imgH="3263900" r:id="rId3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6852944" y="634385"/>
            <a:ext cx="5422620" cy="712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b="true" sz="42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Prisma</a:t>
            </a:r>
            <a:r>
              <a:rPr lang="en-US" b="true" sz="42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vs Mongoose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864796" y="8816171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11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764120" y="634385"/>
            <a:ext cx="5600267" cy="712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b="true" sz="42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Resumen del módulo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194062" y="4251433"/>
            <a:ext cx="10740384" cy="17365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8" indent="-269874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Qué es un ORM/ODM.</a:t>
            </a:r>
          </a:p>
          <a:p>
            <a:pPr algn="l" marL="539748" indent="-269874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Prisma en SQL (Postgres, migraciones, consultas, transacciones).</a:t>
            </a:r>
          </a:p>
          <a:p>
            <a:pPr algn="l" marL="539748" indent="-269874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Mongoose en NoSQL (MongoDB, modelos, populate).</a:t>
            </a:r>
          </a:p>
          <a:p>
            <a:pPr algn="l" marL="539748" indent="-269874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Diferencias clave entre ambos.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460109" y="4149325"/>
            <a:ext cx="7961711" cy="2223075"/>
          </a:xfrm>
          <a:custGeom>
            <a:avLst/>
            <a:gdLst/>
            <a:ahLst/>
            <a:cxnLst/>
            <a:rect r="r" b="b" t="t" l="l"/>
            <a:pathLst>
              <a:path h="2223075" w="7961711">
                <a:moveTo>
                  <a:pt x="0" y="0"/>
                </a:moveTo>
                <a:lnTo>
                  <a:pt x="7961711" y="0"/>
                </a:lnTo>
                <a:lnTo>
                  <a:pt x="7961711" y="2223075"/>
                </a:lnTo>
                <a:lnTo>
                  <a:pt x="0" y="22230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864796" y="8816171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856038" y="634385"/>
            <a:ext cx="4575924" cy="712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b="true" sz="42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¿Qué es un ORM?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474799" y="2469881"/>
            <a:ext cx="11338402" cy="1054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ORM = Object Relational Mapping.</a:t>
            </a:r>
          </a:p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Permite trabajar con la base de datos usando objetos y clases en vez de escribir puro SQL.</a:t>
            </a:r>
          </a:p>
          <a:p>
            <a:pPr algn="ctr">
              <a:lnSpc>
                <a:spcPts val="280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789862" y="4777962"/>
            <a:ext cx="4821896" cy="1406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Más productivo, menos repetición.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Abstracción de SQL.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Migraciones fáciles.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Validaciones a nivel de modelo.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005730" y="4101700"/>
            <a:ext cx="1469069" cy="422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Ventajas: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182547" y="3434150"/>
            <a:ext cx="4953540" cy="4953540"/>
          </a:xfrm>
          <a:custGeom>
            <a:avLst/>
            <a:gdLst/>
            <a:ahLst/>
            <a:cxnLst/>
            <a:rect r="r" b="b" t="t" l="l"/>
            <a:pathLst>
              <a:path h="4953540" w="4953540">
                <a:moveTo>
                  <a:pt x="0" y="0"/>
                </a:moveTo>
                <a:lnTo>
                  <a:pt x="4953541" y="0"/>
                </a:lnTo>
                <a:lnTo>
                  <a:pt x="4953541" y="4953540"/>
                </a:lnTo>
                <a:lnTo>
                  <a:pt x="0" y="49535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452068" y="4657564"/>
            <a:ext cx="3996207" cy="1253356"/>
          </a:xfrm>
          <a:custGeom>
            <a:avLst/>
            <a:gdLst/>
            <a:ahLst/>
            <a:cxnLst/>
            <a:rect r="r" b="b" t="t" l="l"/>
            <a:pathLst>
              <a:path h="1253356" w="3996207">
                <a:moveTo>
                  <a:pt x="0" y="0"/>
                </a:moveTo>
                <a:lnTo>
                  <a:pt x="3996208" y="0"/>
                </a:lnTo>
                <a:lnTo>
                  <a:pt x="3996208" y="1253356"/>
                </a:lnTo>
                <a:lnTo>
                  <a:pt x="0" y="12533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864796" y="8816171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992420" y="634385"/>
            <a:ext cx="15143668" cy="712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b="true" sz="42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Pri</a:t>
            </a:r>
            <a:r>
              <a:rPr lang="en-US" b="true" sz="42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sma – ORM para SQL (PostgreSQL, MySQL, SQLite, etc.)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452068" y="2159056"/>
            <a:ext cx="11383863" cy="1054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¿</a:t>
            </a:r>
            <a:r>
              <a:rPr lang="en-US" b="true" sz="20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Qué es Prisma?</a:t>
            </a:r>
          </a:p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Un ORM moderno para bases de datos relacionales (Postgres, MySQL, SQL Server, SQLite).</a:t>
            </a:r>
          </a:p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Se integra con TypeScript generando tipos fuertemente tipados a partir de tu esquema.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452068" y="4022862"/>
            <a:ext cx="1404126" cy="349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Instalación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452068" y="6331764"/>
            <a:ext cx="6167031" cy="1054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Esto crea: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prisma/schema.prisma → Definición de modelos.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.env → Configuración de conexión (DATABASE_URL).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11452" y="1462696"/>
            <a:ext cx="7167667" cy="7795604"/>
          </a:xfrm>
          <a:custGeom>
            <a:avLst/>
            <a:gdLst/>
            <a:ahLst/>
            <a:cxnLst/>
            <a:rect r="r" b="b" t="t" l="l"/>
            <a:pathLst>
              <a:path h="7795604" w="7167667">
                <a:moveTo>
                  <a:pt x="0" y="0"/>
                </a:moveTo>
                <a:lnTo>
                  <a:pt x="7167667" y="0"/>
                </a:lnTo>
                <a:lnTo>
                  <a:pt x="7167667" y="7795604"/>
                </a:lnTo>
                <a:lnTo>
                  <a:pt x="0" y="77956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864796" y="8816171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401048" y="634385"/>
            <a:ext cx="6326413" cy="712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b="true" sz="42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Ejemplo </a:t>
            </a:r>
            <a:r>
              <a:rPr lang="en-US" b="true" sz="42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schema.prisma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112675" y="2848249"/>
            <a:ext cx="3229570" cy="712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b="true" sz="42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Migraciones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045967" y="3975829"/>
            <a:ext cx="5362986" cy="402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9"/>
              </a:lnSpc>
              <a:spcBef>
                <a:spcPct val="0"/>
              </a:spcBef>
            </a:pPr>
            <a:r>
              <a:rPr lang="en-US" b="true" sz="2406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npx prisma migrate dev --name init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111400" y="5380358"/>
            <a:ext cx="5232120" cy="17365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b="true" sz="24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Esto: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Crea la DB si no existe.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Aplica cambios (migraciones).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Genera el cliente tipado.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469591" y="1331559"/>
            <a:ext cx="4189325" cy="7926741"/>
          </a:xfrm>
          <a:custGeom>
            <a:avLst/>
            <a:gdLst/>
            <a:ahLst/>
            <a:cxnLst/>
            <a:rect r="r" b="b" t="t" l="l"/>
            <a:pathLst>
              <a:path h="7926741" w="4189325">
                <a:moveTo>
                  <a:pt x="0" y="0"/>
                </a:moveTo>
                <a:lnTo>
                  <a:pt x="4189326" y="0"/>
                </a:lnTo>
                <a:lnTo>
                  <a:pt x="4189326" y="7926741"/>
                </a:lnTo>
                <a:lnTo>
                  <a:pt x="0" y="79267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864796" y="8816171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189972" y="634385"/>
            <a:ext cx="4748564" cy="712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b="true" sz="42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Uso </a:t>
            </a:r>
            <a:r>
              <a:rPr lang="en-US" b="true" sz="42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en TypeScript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344733" y="4220769"/>
            <a:ext cx="9598534" cy="2984418"/>
          </a:xfrm>
          <a:custGeom>
            <a:avLst/>
            <a:gdLst/>
            <a:ahLst/>
            <a:cxnLst/>
            <a:rect r="r" b="b" t="t" l="l"/>
            <a:pathLst>
              <a:path h="2984418" w="9598534">
                <a:moveTo>
                  <a:pt x="0" y="0"/>
                </a:moveTo>
                <a:lnTo>
                  <a:pt x="9598534" y="0"/>
                </a:lnTo>
                <a:lnTo>
                  <a:pt x="9598534" y="2984418"/>
                </a:lnTo>
                <a:lnTo>
                  <a:pt x="0" y="29844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864796" y="8816171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233356" y="634385"/>
            <a:ext cx="8661796" cy="712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b="true" sz="42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Mongoose –</a:t>
            </a:r>
            <a:r>
              <a:rPr lang="en-US" b="true" sz="42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ODM para MongoDB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588564" y="1732577"/>
            <a:ext cx="7110872" cy="1054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¿Qué es Mongoose?</a:t>
            </a:r>
          </a:p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Un ODM (Object Document Mapper) para MongoDB.</a:t>
            </a:r>
          </a:p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Parecido a un ORM, pero trabaja con documentos JSON.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389790" y="2957242"/>
            <a:ext cx="3508420" cy="431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b="true" sz="25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npm install mongoose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403648" y="3569948"/>
            <a:ext cx="1480705" cy="422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Conexión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819634" y="2691507"/>
            <a:ext cx="7489241" cy="4903987"/>
          </a:xfrm>
          <a:custGeom>
            <a:avLst/>
            <a:gdLst/>
            <a:ahLst/>
            <a:cxnLst/>
            <a:rect r="r" b="b" t="t" l="l"/>
            <a:pathLst>
              <a:path h="4903987" w="7489241">
                <a:moveTo>
                  <a:pt x="0" y="0"/>
                </a:moveTo>
                <a:lnTo>
                  <a:pt x="7489240" y="0"/>
                </a:lnTo>
                <a:lnTo>
                  <a:pt x="7489240" y="4903986"/>
                </a:lnTo>
                <a:lnTo>
                  <a:pt x="0" y="49039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864796" y="8816171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168189" y="634385"/>
            <a:ext cx="4792130" cy="712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b="true" sz="42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Definir un Modelo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36304" y="2082226"/>
            <a:ext cx="10255900" cy="4441531"/>
          </a:xfrm>
          <a:custGeom>
            <a:avLst/>
            <a:gdLst/>
            <a:ahLst/>
            <a:cxnLst/>
            <a:rect r="r" b="b" t="t" l="l"/>
            <a:pathLst>
              <a:path h="4441531" w="10255900">
                <a:moveTo>
                  <a:pt x="0" y="0"/>
                </a:moveTo>
                <a:lnTo>
                  <a:pt x="10255900" y="0"/>
                </a:lnTo>
                <a:lnTo>
                  <a:pt x="10255900" y="4441532"/>
                </a:lnTo>
                <a:lnTo>
                  <a:pt x="0" y="44415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864796" y="8816171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237123" y="634385"/>
            <a:ext cx="4654261" cy="712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b="true" sz="42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Uso</a:t>
            </a:r>
            <a:r>
              <a:rPr lang="en-US" b="true" sz="42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de Mongoose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739453" y="2678656"/>
            <a:ext cx="9649602" cy="4929688"/>
          </a:xfrm>
          <a:custGeom>
            <a:avLst/>
            <a:gdLst/>
            <a:ahLst/>
            <a:cxnLst/>
            <a:rect r="r" b="b" t="t" l="l"/>
            <a:pathLst>
              <a:path h="4929688" w="9649602">
                <a:moveTo>
                  <a:pt x="0" y="0"/>
                </a:moveTo>
                <a:lnTo>
                  <a:pt x="9649602" y="0"/>
                </a:lnTo>
                <a:lnTo>
                  <a:pt x="9649602" y="4929688"/>
                </a:lnTo>
                <a:lnTo>
                  <a:pt x="0" y="49296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864796" y="8816171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237123" y="634385"/>
            <a:ext cx="4654261" cy="712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b="true" sz="42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Uso</a:t>
            </a:r>
            <a:r>
              <a:rPr lang="en-US" b="true" sz="42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de Mongoose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257990" y="1647241"/>
            <a:ext cx="10612528" cy="349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MongoDB no tiene joins nativos, pero se pueden usar referencias o subdocumentos.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DAGzEGswpnQ</dc:identifier>
  <dcterms:modified xsi:type="dcterms:W3CDTF">2011-08-01T06:04:30Z</dcterms:modified>
  <cp:revision>1</cp:revision>
  <dc:title>06 - Bases de datos</dc:title>
</cp:coreProperties>
</file>