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</p:embeddedFont>
    <p:embeddedFont>
      <p:font typeface="Open Sans Bold" panose="020B0806030504020204" charset="0"/>
      <p:regular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014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9055" y="2214447"/>
            <a:ext cx="4450979" cy="4705320"/>
          </a:xfrm>
          <a:custGeom>
            <a:avLst/>
            <a:gdLst/>
            <a:ahLst/>
            <a:cxnLst/>
            <a:rect l="l" t="t" r="r" b="b"/>
            <a:pathLst>
              <a:path w="4450979" h="4705320">
                <a:moveTo>
                  <a:pt x="0" y="0"/>
                </a:moveTo>
                <a:lnTo>
                  <a:pt x="4450979" y="0"/>
                </a:lnTo>
                <a:lnTo>
                  <a:pt x="4450979" y="4705321"/>
                </a:lnTo>
                <a:lnTo>
                  <a:pt x="0" y="470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153400" y="3390900"/>
            <a:ext cx="7078192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Angular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5830722"/>
            <a:ext cx="713679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73960" y="720567"/>
            <a:ext cx="8740080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Ventajas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y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desventajas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una SPA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78160" y="4451411"/>
            <a:ext cx="5489439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Experiencia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fluida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rápida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78161" y="3806886"/>
            <a:ext cx="7421949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carga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después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primer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29585" y="5138802"/>
            <a:ext cx="6488749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 Ideal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web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interactivas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9650" y="3853263"/>
            <a:ext cx="8229600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✖ SEO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deficiente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porque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buscadores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contenido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inicial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53400" y="4510369"/>
            <a:ext cx="7287690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✖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Tiempo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carga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inicial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lento.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91600" y="5156964"/>
            <a:ext cx="7086600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✖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consumir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recursos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navegador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01121" y="720567"/>
            <a:ext cx="868575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Ventajas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y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desventajas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una SSR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56403" y="3906849"/>
            <a:ext cx="5352157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SEO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excelente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Carga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inicial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rápida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JavaScript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algunos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Buena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experiencia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dispositivos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lentos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23478" y="4034243"/>
            <a:ext cx="6159522" cy="1406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❌ Carga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❌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páginas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son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instantáneas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navegar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❌ Más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difícil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escalar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84899" y="720567"/>
            <a:ext cx="871820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Ventajas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y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desventajas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una SSG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4291" y="3499082"/>
            <a:ext cx="6758109" cy="264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 Carga ultra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rápida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porque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contenido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generado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3693" y="4000179"/>
            <a:ext cx="6911107" cy="264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 No hay carga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solo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entrega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archivos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estáticos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4291" y="4483704"/>
            <a:ext cx="7104459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 SEO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excelente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porque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motores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búsqueda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ven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HTML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completo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1600" y="4996250"/>
            <a:ext cx="7977907" cy="263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Escalabilidad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alta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servirse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desde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CDN (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Vercel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Netlify).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08034" y="4000180"/>
            <a:ext cx="6308985" cy="264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✖ No es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útil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contenido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cambia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constantemente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26414" y="3499082"/>
            <a:ext cx="6308985" cy="264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✖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Requiere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reconstrucción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sitio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contenido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cambia.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91800" y="4483704"/>
            <a:ext cx="6174966" cy="264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✖ No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personalización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dinámica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JavaScript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adicional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sp>
        <p:nvSpPr>
          <p:cNvPr id="3" name="Freeform 3"/>
          <p:cNvSpPr/>
          <p:nvPr/>
        </p:nvSpPr>
        <p:spPr>
          <a:xfrm>
            <a:off x="1759055" y="2214447"/>
            <a:ext cx="4450979" cy="4705320"/>
          </a:xfrm>
          <a:custGeom>
            <a:avLst/>
            <a:gdLst/>
            <a:ahLst/>
            <a:cxnLst/>
            <a:rect l="l" t="t" r="r" b="b"/>
            <a:pathLst>
              <a:path w="4450979" h="4705320">
                <a:moveTo>
                  <a:pt x="0" y="0"/>
                </a:moveTo>
                <a:lnTo>
                  <a:pt x="4450979" y="0"/>
                </a:lnTo>
                <a:lnTo>
                  <a:pt x="4450979" y="4705321"/>
                </a:lnTo>
                <a:lnTo>
                  <a:pt x="0" y="470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528981" y="3840033"/>
            <a:ext cx="10730319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Significa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tenemos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necesitamos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construir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librería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terceros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aunque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combinar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Angular es super flexible entre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actualiza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sus puntos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vitales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siguen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siendo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compatibles con sus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futuras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viejas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22392" y="720567"/>
            <a:ext cx="6443216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Angular es un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909048" y="720567"/>
            <a:ext cx="4469904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Partes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angular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72200" y="7866062"/>
            <a:ext cx="6215435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6 son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comunes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512793" y="2486170"/>
            <a:ext cx="526241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puntos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fundamentales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angular son 6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47012" y="3430264"/>
            <a:ext cx="2950146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11082" y="4070605"/>
            <a:ext cx="1745233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36967" y="4642502"/>
            <a:ext cx="129346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Directivas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236967" y="5296552"/>
            <a:ext cx="117023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Servicios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01569" y="6528452"/>
            <a:ext cx="1654746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251253" y="5874402"/>
            <a:ext cx="1293465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41875" y="3799659"/>
            <a:ext cx="5804250" cy="2687682"/>
          </a:xfrm>
          <a:custGeom>
            <a:avLst/>
            <a:gdLst/>
            <a:ahLst/>
            <a:cxnLst/>
            <a:rect l="l" t="t" r="r" b="b"/>
            <a:pathLst>
              <a:path w="5804250" h="2687682">
                <a:moveTo>
                  <a:pt x="0" y="0"/>
                </a:moveTo>
                <a:lnTo>
                  <a:pt x="5804250" y="0"/>
                </a:lnTo>
                <a:lnTo>
                  <a:pt x="5804250" y="2687682"/>
                </a:lnTo>
                <a:lnTo>
                  <a:pt x="0" y="2687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86712" y="720567"/>
            <a:ext cx="3514576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Componentes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8985" y="1904895"/>
            <a:ext cx="1619875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 piezas que representan una parte de la interfaz del usuario puede ser algo muy pequeño como un simple botón o toda una pantalla.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41875" y="3245184"/>
            <a:ext cx="3664125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dividen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93159" y="6649266"/>
            <a:ext cx="8701683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.TS que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dónde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colocaremos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lógica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estilo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(SASS, CSS, etc.) –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opcional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Plantilla HTML –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interfaz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.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spec.TS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prueba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testeo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69507" y="8442890"/>
            <a:ext cx="974898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estilos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HTML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dentro del TS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recomienda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76301" y="3246234"/>
            <a:ext cx="8046110" cy="3794533"/>
          </a:xfrm>
          <a:custGeom>
            <a:avLst/>
            <a:gdLst/>
            <a:ahLst/>
            <a:cxnLst/>
            <a:rect l="l" t="t" r="r" b="b"/>
            <a:pathLst>
              <a:path w="8046110" h="3794533">
                <a:moveTo>
                  <a:pt x="0" y="0"/>
                </a:moveTo>
                <a:lnTo>
                  <a:pt x="8046110" y="0"/>
                </a:lnTo>
                <a:lnTo>
                  <a:pt x="8046110" y="3794532"/>
                </a:lnTo>
                <a:lnTo>
                  <a:pt x="0" y="379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419356" y="720567"/>
            <a:ext cx="144928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Rutas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91259" y="3047796"/>
            <a:ext cx="66496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5381" y="4467225"/>
            <a:ext cx="6741683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Permiten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cambiar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páginas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(components que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usualmente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cubren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punto de vista)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Separar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lógica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pequeñas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pantallas</a:t>
            </a:r>
            <a:endParaRPr lang="en-US" sz="15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Control de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acceso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autorización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Estrategias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renderización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(lazy,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llamados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870328" y="720567"/>
            <a:ext cx="3102471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Directivas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11456" y="4416425"/>
            <a:ext cx="6165744" cy="1771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comportamiento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HTML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Atributo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ngClass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NgStyle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Estructurales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ngIf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ngFor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personalizados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8809104" y="4256360"/>
            <a:ext cx="8648982" cy="728201"/>
          </a:xfrm>
          <a:custGeom>
            <a:avLst/>
            <a:gdLst/>
            <a:ahLst/>
            <a:cxnLst/>
            <a:rect l="l" t="t" r="r" b="b"/>
            <a:pathLst>
              <a:path w="8648982" h="728201">
                <a:moveTo>
                  <a:pt x="0" y="0"/>
                </a:moveTo>
                <a:lnTo>
                  <a:pt x="8648981" y="0"/>
                </a:lnTo>
                <a:lnTo>
                  <a:pt x="8648981" y="728201"/>
                </a:lnTo>
                <a:lnTo>
                  <a:pt x="0" y="728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768323" y="5397980"/>
            <a:ext cx="8689763" cy="960260"/>
          </a:xfrm>
          <a:custGeom>
            <a:avLst/>
            <a:gdLst/>
            <a:ahLst/>
            <a:cxnLst/>
            <a:rect l="l" t="t" r="r" b="b"/>
            <a:pathLst>
              <a:path w="8689763" h="960260">
                <a:moveTo>
                  <a:pt x="0" y="0"/>
                </a:moveTo>
                <a:lnTo>
                  <a:pt x="8689762" y="0"/>
                </a:lnTo>
                <a:lnTo>
                  <a:pt x="8689762" y="960261"/>
                </a:lnTo>
                <a:lnTo>
                  <a:pt x="0" y="96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50354" y="3040256"/>
            <a:ext cx="7517567" cy="5840987"/>
          </a:xfrm>
          <a:custGeom>
            <a:avLst/>
            <a:gdLst/>
            <a:ahLst/>
            <a:cxnLst/>
            <a:rect l="l" t="t" r="r" b="b"/>
            <a:pathLst>
              <a:path w="7517567" h="5840987">
                <a:moveTo>
                  <a:pt x="0" y="0"/>
                </a:moveTo>
                <a:lnTo>
                  <a:pt x="7517567" y="0"/>
                </a:lnTo>
                <a:lnTo>
                  <a:pt x="7517567" y="5840987"/>
                </a:lnTo>
                <a:lnTo>
                  <a:pt x="0" y="5840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68057" y="4416425"/>
            <a:ext cx="4662785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Pipes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presentan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Ordenar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filtrar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Optimización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rendimiento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Pipes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personalizables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05659" y="2147689"/>
            <a:ext cx="1107668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forma visual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representarlos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apropiadamente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469809" y="720567"/>
            <a:ext cx="2350591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96200" y="723900"/>
            <a:ext cx="3328913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Servicios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32479" y="4487403"/>
            <a:ext cx="6711521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son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diseñadas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contener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lógica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reutilizable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gestionar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compartidos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entre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5" name="Freeform 5"/>
          <p:cNvSpPr/>
          <p:nvPr/>
        </p:nvSpPr>
        <p:spPr>
          <a:xfrm>
            <a:off x="9856613" y="3999504"/>
            <a:ext cx="6267576" cy="2793310"/>
          </a:xfrm>
          <a:custGeom>
            <a:avLst/>
            <a:gdLst/>
            <a:ahLst/>
            <a:cxnLst/>
            <a:rect l="l" t="t" r="r" b="b"/>
            <a:pathLst>
              <a:path w="6267576" h="2793310">
                <a:moveTo>
                  <a:pt x="0" y="0"/>
                </a:moveTo>
                <a:lnTo>
                  <a:pt x="6267576" y="0"/>
                </a:lnTo>
                <a:lnTo>
                  <a:pt x="6267576" y="2793310"/>
                </a:lnTo>
                <a:lnTo>
                  <a:pt x="0" y="2793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" name="Freeform 3"/>
          <p:cNvSpPr/>
          <p:nvPr/>
        </p:nvSpPr>
        <p:spPr>
          <a:xfrm>
            <a:off x="1759055" y="2214447"/>
            <a:ext cx="4450979" cy="4705320"/>
          </a:xfrm>
          <a:custGeom>
            <a:avLst/>
            <a:gdLst/>
            <a:ahLst/>
            <a:cxnLst/>
            <a:rect l="l" t="t" r="r" b="b"/>
            <a:pathLst>
              <a:path w="4450979" h="4705320">
                <a:moveTo>
                  <a:pt x="0" y="0"/>
                </a:moveTo>
                <a:lnTo>
                  <a:pt x="4450979" y="0"/>
                </a:lnTo>
                <a:lnTo>
                  <a:pt x="4450979" y="4705321"/>
                </a:lnTo>
                <a:lnTo>
                  <a:pt x="0" y="470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77352" y="4089400"/>
            <a:ext cx="9965996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Angular es un framework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frontend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TypeScript,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por Google.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web de una sola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página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(SPA, Single Page Applications)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web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dinámicas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general.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96857" y="720567"/>
            <a:ext cx="4294287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Qué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es angular?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92639" y="4582637"/>
            <a:ext cx="7956036" cy="3622967"/>
          </a:xfrm>
          <a:custGeom>
            <a:avLst/>
            <a:gdLst/>
            <a:ahLst/>
            <a:cxnLst/>
            <a:rect l="l" t="t" r="r" b="b"/>
            <a:pathLst>
              <a:path w="7956036" h="3622967">
                <a:moveTo>
                  <a:pt x="0" y="0"/>
                </a:moveTo>
                <a:lnTo>
                  <a:pt x="7956037" y="0"/>
                </a:lnTo>
                <a:lnTo>
                  <a:pt x="7956037" y="3622968"/>
                </a:lnTo>
                <a:lnTo>
                  <a:pt x="0" y="3622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58372" y="720567"/>
            <a:ext cx="3295427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Modulos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66672" y="1924822"/>
            <a:ext cx="14954656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Angular,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una forma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estructurar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reutilizables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mantenibles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Se define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@NgModule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agrupa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directivas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pipes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relacionados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25438" y="3901517"/>
            <a:ext cx="454908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Tipos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9712" y="4794250"/>
            <a:ext cx="29945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raíz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AppModule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9712" y="5419396"/>
            <a:ext cx="246012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funcionales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5198" y="6044542"/>
            <a:ext cx="454908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compartidos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SharedModule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3153" y="6678782"/>
            <a:ext cx="4167688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Lazy Loading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53292" y="4062433"/>
            <a:ext cx="4843908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48528" y="3166291"/>
            <a:ext cx="1012628" cy="598716"/>
          </a:xfrm>
          <a:custGeom>
            <a:avLst/>
            <a:gdLst/>
            <a:ahLst/>
            <a:cxnLst/>
            <a:rect l="l" t="t" r="r" b="b"/>
            <a:pathLst>
              <a:path w="1012628" h="598716">
                <a:moveTo>
                  <a:pt x="0" y="0"/>
                </a:moveTo>
                <a:lnTo>
                  <a:pt x="1012628" y="0"/>
                </a:lnTo>
                <a:lnTo>
                  <a:pt x="1012628" y="598717"/>
                </a:lnTo>
                <a:lnTo>
                  <a:pt x="0" y="598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105047" y="3678389"/>
            <a:ext cx="1012628" cy="598716"/>
          </a:xfrm>
          <a:custGeom>
            <a:avLst/>
            <a:gdLst/>
            <a:ahLst/>
            <a:cxnLst/>
            <a:rect l="l" t="t" r="r" b="b"/>
            <a:pathLst>
              <a:path w="1012628" h="598716">
                <a:moveTo>
                  <a:pt x="0" y="0"/>
                </a:moveTo>
                <a:lnTo>
                  <a:pt x="1012627" y="0"/>
                </a:lnTo>
                <a:lnTo>
                  <a:pt x="1012627" y="598716"/>
                </a:lnTo>
                <a:lnTo>
                  <a:pt x="0" y="598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245242" y="4446897"/>
            <a:ext cx="1012628" cy="598716"/>
          </a:xfrm>
          <a:custGeom>
            <a:avLst/>
            <a:gdLst/>
            <a:ahLst/>
            <a:cxnLst/>
            <a:rect l="l" t="t" r="r" b="b"/>
            <a:pathLst>
              <a:path w="1012628" h="598716">
                <a:moveTo>
                  <a:pt x="0" y="0"/>
                </a:moveTo>
                <a:lnTo>
                  <a:pt x="1012628" y="0"/>
                </a:lnTo>
                <a:lnTo>
                  <a:pt x="1012628" y="598716"/>
                </a:lnTo>
                <a:lnTo>
                  <a:pt x="0" y="598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141641" y="5215406"/>
            <a:ext cx="1116229" cy="478583"/>
          </a:xfrm>
          <a:custGeom>
            <a:avLst/>
            <a:gdLst/>
            <a:ahLst/>
            <a:cxnLst/>
            <a:rect l="l" t="t" r="r" b="b"/>
            <a:pathLst>
              <a:path w="1116229" h="478583">
                <a:moveTo>
                  <a:pt x="0" y="0"/>
                </a:moveTo>
                <a:lnTo>
                  <a:pt x="1116229" y="0"/>
                </a:lnTo>
                <a:lnTo>
                  <a:pt x="1116229" y="478583"/>
                </a:lnTo>
                <a:lnTo>
                  <a:pt x="0" y="478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64602" y="5838127"/>
            <a:ext cx="1116229" cy="478583"/>
          </a:xfrm>
          <a:custGeom>
            <a:avLst/>
            <a:gdLst/>
            <a:ahLst/>
            <a:cxnLst/>
            <a:rect l="l" t="t" r="r" b="b"/>
            <a:pathLst>
              <a:path w="1116229" h="478583">
                <a:moveTo>
                  <a:pt x="0" y="0"/>
                </a:moveTo>
                <a:lnTo>
                  <a:pt x="1116229" y="0"/>
                </a:lnTo>
                <a:lnTo>
                  <a:pt x="1116229" y="478583"/>
                </a:lnTo>
                <a:lnTo>
                  <a:pt x="0" y="478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540402" y="2519834"/>
            <a:ext cx="350702" cy="526382"/>
          </a:xfrm>
          <a:custGeom>
            <a:avLst/>
            <a:gdLst/>
            <a:ahLst/>
            <a:cxnLst/>
            <a:rect l="l" t="t" r="r" b="b"/>
            <a:pathLst>
              <a:path w="350702" h="526382">
                <a:moveTo>
                  <a:pt x="0" y="0"/>
                </a:moveTo>
                <a:lnTo>
                  <a:pt x="350702" y="0"/>
                </a:lnTo>
                <a:lnTo>
                  <a:pt x="350702" y="526382"/>
                </a:lnTo>
                <a:lnTo>
                  <a:pt x="0" y="5263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11391" y="720567"/>
            <a:ext cx="746521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Mitos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y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realidades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angular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07169" y="5878981"/>
            <a:ext cx="749572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Angular solo puede correr código TS en aplicaciones de angular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07169" y="2584587"/>
            <a:ext cx="465430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Angular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mejor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framework: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07169" y="5167781"/>
            <a:ext cx="304204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Angular es más ordenado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07169" y="4547818"/>
            <a:ext cx="332258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Libera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rato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707169" y="3861659"/>
            <a:ext cx="322465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complicado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aprender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707169" y="3267212"/>
            <a:ext cx="532373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Angular 2,4,5,6,7,8…20…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mismo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</a:t>
            </a:r>
          </a:p>
        </p:txBody>
      </p:sp>
      <p:sp>
        <p:nvSpPr>
          <p:cNvPr id="16" name="Freeform 16"/>
          <p:cNvSpPr/>
          <p:nvPr/>
        </p:nvSpPr>
        <p:spPr>
          <a:xfrm rot="-715282">
            <a:off x="9144000" y="3616462"/>
            <a:ext cx="350702" cy="526382"/>
          </a:xfrm>
          <a:custGeom>
            <a:avLst/>
            <a:gdLst/>
            <a:ahLst/>
            <a:cxnLst/>
            <a:rect l="l" t="t" r="r" b="b"/>
            <a:pathLst>
              <a:path w="350702" h="526382">
                <a:moveTo>
                  <a:pt x="0" y="0"/>
                </a:moveTo>
                <a:lnTo>
                  <a:pt x="350702" y="0"/>
                </a:lnTo>
                <a:lnTo>
                  <a:pt x="350702" y="526382"/>
                </a:lnTo>
                <a:lnTo>
                  <a:pt x="0" y="5263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95600" y="3086100"/>
            <a:ext cx="3626167" cy="4114800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310022" y="4454501"/>
            <a:ext cx="6234778" cy="68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gracias!!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90985" y="2258039"/>
            <a:ext cx="3580818" cy="4114800"/>
          </a:xfrm>
          <a:custGeom>
            <a:avLst/>
            <a:gdLst/>
            <a:ahLst/>
            <a:cxnLst/>
            <a:rect l="l" t="t" r="r" b="b"/>
            <a:pathLst>
              <a:path w="3580818" h="4114800">
                <a:moveTo>
                  <a:pt x="0" y="0"/>
                </a:moveTo>
                <a:lnTo>
                  <a:pt x="3580818" y="0"/>
                </a:lnTo>
                <a:lnTo>
                  <a:pt x="35808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97612" y="720567"/>
            <a:ext cx="6492776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Cómo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una SPA?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47544" y="3588364"/>
            <a:ext cx="9289476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SPA es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web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donde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solo se carga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vez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HTML, CSS y JavaScript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navegador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Luego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contenido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cambia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dinámicamente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recargar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página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97277" y="7329492"/>
            <a:ext cx="4493445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: Gmail, Facebook, Trello.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24024" y="6760426"/>
            <a:ext cx="1172795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navegas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Gmail, no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recarga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página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abrir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correo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solo cambia la vista.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9120" y="3496397"/>
            <a:ext cx="6949846" cy="3294206"/>
          </a:xfrm>
          <a:custGeom>
            <a:avLst/>
            <a:gdLst/>
            <a:ahLst/>
            <a:cxnLst/>
            <a:rect l="l" t="t" r="r" b="b"/>
            <a:pathLst>
              <a:path w="6949846" h="3294206">
                <a:moveTo>
                  <a:pt x="0" y="0"/>
                </a:moveTo>
                <a:lnTo>
                  <a:pt x="6949846" y="0"/>
                </a:lnTo>
                <a:lnTo>
                  <a:pt x="6949846" y="3294206"/>
                </a:lnTo>
                <a:lnTo>
                  <a:pt x="0" y="3294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24773" y="720567"/>
            <a:ext cx="6438454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Cómo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una SSR?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95511" y="1648966"/>
            <a:ext cx="7896978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Server-side rendering - </a:t>
            </a:r>
            <a:r>
              <a:rPr lang="en-US" sz="2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Renderizado</a:t>
            </a:r>
            <a:r>
              <a:rPr lang="en-US" sz="2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</a:t>
            </a:r>
            <a:r>
              <a:rPr lang="en-US" sz="2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</a:t>
            </a:r>
            <a:r>
              <a:rPr lang="en-US" sz="2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servidor</a:t>
            </a:r>
            <a:endParaRPr lang="en-US" sz="2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26239" y="4768850"/>
            <a:ext cx="7896978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SSR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significa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renderiza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página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envía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ser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mostrada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navegador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61207" y="3038526"/>
            <a:ext cx="4784032" cy="4209948"/>
          </a:xfrm>
          <a:custGeom>
            <a:avLst/>
            <a:gdLst/>
            <a:ahLst/>
            <a:cxnLst/>
            <a:rect l="l" t="t" r="r" b="b"/>
            <a:pathLst>
              <a:path w="4784032" h="4209948">
                <a:moveTo>
                  <a:pt x="0" y="0"/>
                </a:moveTo>
                <a:lnTo>
                  <a:pt x="4784031" y="0"/>
                </a:lnTo>
                <a:lnTo>
                  <a:pt x="4784031" y="4209948"/>
                </a:lnTo>
                <a:lnTo>
                  <a:pt x="0" y="4209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08551" y="720567"/>
            <a:ext cx="647089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Cómo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una SSG?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65501" y="1562100"/>
            <a:ext cx="8356997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Static Site Generation - </a:t>
            </a:r>
            <a:r>
              <a:rPr lang="en-US" sz="2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Generación</a:t>
            </a:r>
            <a:r>
              <a:rPr lang="en-US" sz="2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sitio </a:t>
            </a:r>
            <a:r>
              <a:rPr lang="en-US" sz="2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estático</a:t>
            </a:r>
            <a:endParaRPr lang="en-US" sz="2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69138" y="4416425"/>
            <a:ext cx="9090162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SSG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Estática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Sitios) es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enfoque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donde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páginas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sola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vez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momento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compilación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luego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sirven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estáticos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contenido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dinámico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18999" y="4064085"/>
            <a:ext cx="7440301" cy="3067693"/>
          </a:xfrm>
          <a:custGeom>
            <a:avLst/>
            <a:gdLst/>
            <a:ahLst/>
            <a:cxnLst/>
            <a:rect l="l" t="t" r="r" b="b"/>
            <a:pathLst>
              <a:path w="7440301" h="3067693">
                <a:moveTo>
                  <a:pt x="0" y="0"/>
                </a:moveTo>
                <a:lnTo>
                  <a:pt x="7440301" y="0"/>
                </a:lnTo>
                <a:lnTo>
                  <a:pt x="7440301" y="3067693"/>
                </a:lnTo>
                <a:lnTo>
                  <a:pt x="0" y="3067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73960" y="720567"/>
            <a:ext cx="8740080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Ventajas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y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desventajas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una SPA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881670" y="3527805"/>
            <a:ext cx="126474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index.html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46257" y="3829430"/>
            <a:ext cx="509572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ingresa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la web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miapp.com).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46257" y="4569439"/>
            <a:ext cx="6558823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navegador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descarga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única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página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HTML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JavaScript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46257" y="5701119"/>
            <a:ext cx="7197743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navega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JavaScript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encarga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contenido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recargar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página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46257" y="6640919"/>
            <a:ext cx="7197743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Solo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obtener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API REST),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vuelve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descargar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página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65677" y="2462817"/>
            <a:ext cx="8756645" cy="5361366"/>
          </a:xfrm>
          <a:custGeom>
            <a:avLst/>
            <a:gdLst/>
            <a:ahLst/>
            <a:cxnLst/>
            <a:rect l="l" t="t" r="r" b="b"/>
            <a:pathLst>
              <a:path w="8756645" h="5361366">
                <a:moveTo>
                  <a:pt x="0" y="0"/>
                </a:moveTo>
                <a:lnTo>
                  <a:pt x="8756646" y="0"/>
                </a:lnTo>
                <a:lnTo>
                  <a:pt x="8756646" y="5361366"/>
                </a:lnTo>
                <a:lnTo>
                  <a:pt x="0" y="5361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61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14791" y="720567"/>
            <a:ext cx="305841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SPA y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299963"/>
            <a:ext cx="7440301" cy="3067693"/>
          </a:xfrm>
          <a:custGeom>
            <a:avLst/>
            <a:gdLst/>
            <a:ahLst/>
            <a:cxnLst/>
            <a:rect l="l" t="t" r="r" b="b"/>
            <a:pathLst>
              <a:path w="7440301" h="3067693">
                <a:moveTo>
                  <a:pt x="0" y="0"/>
                </a:moveTo>
                <a:lnTo>
                  <a:pt x="7440301" y="0"/>
                </a:lnTo>
                <a:lnTo>
                  <a:pt x="7440301" y="3067693"/>
                </a:lnTo>
                <a:lnTo>
                  <a:pt x="0" y="3067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137459"/>
            <a:ext cx="1524832" cy="1052134"/>
          </a:xfrm>
          <a:custGeom>
            <a:avLst/>
            <a:gdLst/>
            <a:ahLst/>
            <a:cxnLst/>
            <a:rect l="l" t="t" r="r" b="b"/>
            <a:pathLst>
              <a:path w="1524832" h="1052134">
                <a:moveTo>
                  <a:pt x="0" y="0"/>
                </a:moveTo>
                <a:lnTo>
                  <a:pt x="1524832" y="0"/>
                </a:lnTo>
                <a:lnTo>
                  <a:pt x="1524832" y="1052135"/>
                </a:lnTo>
                <a:lnTo>
                  <a:pt x="0" y="10521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418588">
            <a:off x="2154893" y="3210891"/>
            <a:ext cx="2444354" cy="1359672"/>
          </a:xfrm>
          <a:custGeom>
            <a:avLst/>
            <a:gdLst/>
            <a:ahLst/>
            <a:cxnLst/>
            <a:rect l="l" t="t" r="r" b="b"/>
            <a:pathLst>
              <a:path w="2444354" h="1359672">
                <a:moveTo>
                  <a:pt x="0" y="0"/>
                </a:moveTo>
                <a:lnTo>
                  <a:pt x="2444354" y="0"/>
                </a:lnTo>
                <a:lnTo>
                  <a:pt x="2444354" y="1359672"/>
                </a:lnTo>
                <a:lnTo>
                  <a:pt x="0" y="13596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469001" y="2137459"/>
            <a:ext cx="1524832" cy="1052134"/>
          </a:xfrm>
          <a:custGeom>
            <a:avLst/>
            <a:gdLst/>
            <a:ahLst/>
            <a:cxnLst/>
            <a:rect l="l" t="t" r="r" b="b"/>
            <a:pathLst>
              <a:path w="1524832" h="1052134">
                <a:moveTo>
                  <a:pt x="0" y="0"/>
                </a:moveTo>
                <a:lnTo>
                  <a:pt x="1524832" y="0"/>
                </a:lnTo>
                <a:lnTo>
                  <a:pt x="1524832" y="1052135"/>
                </a:lnTo>
                <a:lnTo>
                  <a:pt x="0" y="10521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231417" y="337425"/>
            <a:ext cx="2008413" cy="1672461"/>
            <a:chOff x="0" y="0"/>
            <a:chExt cx="2677884" cy="22299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77884" cy="2229947"/>
            </a:xfrm>
            <a:custGeom>
              <a:avLst/>
              <a:gdLst/>
              <a:ahLst/>
              <a:cxnLst/>
              <a:rect l="l" t="t" r="r" b="b"/>
              <a:pathLst>
                <a:path w="2677884" h="2229947">
                  <a:moveTo>
                    <a:pt x="0" y="0"/>
                  </a:moveTo>
                  <a:lnTo>
                    <a:pt x="2677884" y="0"/>
                  </a:lnTo>
                  <a:lnTo>
                    <a:pt x="2677884" y="2229947"/>
                  </a:lnTo>
                  <a:lnTo>
                    <a:pt x="0" y="2229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772973"/>
              <a:ext cx="267788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?????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5023616">
            <a:off x="5645070" y="3049935"/>
            <a:ext cx="2780328" cy="1546557"/>
          </a:xfrm>
          <a:custGeom>
            <a:avLst/>
            <a:gdLst/>
            <a:ahLst/>
            <a:cxnLst/>
            <a:rect l="l" t="t" r="r" b="b"/>
            <a:pathLst>
              <a:path w="2780328" h="1546557">
                <a:moveTo>
                  <a:pt x="0" y="0"/>
                </a:moveTo>
                <a:lnTo>
                  <a:pt x="2780327" y="0"/>
                </a:lnTo>
                <a:lnTo>
                  <a:pt x="2780327" y="1546558"/>
                </a:lnTo>
                <a:lnTo>
                  <a:pt x="0" y="15465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79769" y="6739590"/>
            <a:ext cx="368617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❌ no sabe qué contenido hay.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49801" y="8696968"/>
            <a:ext cx="342513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SEO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optimizado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2553532" y="684419"/>
            <a:ext cx="2008413" cy="1672461"/>
            <a:chOff x="0" y="0"/>
            <a:chExt cx="2677884" cy="222994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677884" cy="2229947"/>
            </a:xfrm>
            <a:custGeom>
              <a:avLst/>
              <a:gdLst/>
              <a:ahLst/>
              <a:cxnLst/>
              <a:rect l="l" t="t" r="r" b="b"/>
              <a:pathLst>
                <a:path w="2677884" h="2229947">
                  <a:moveTo>
                    <a:pt x="0" y="0"/>
                  </a:moveTo>
                  <a:lnTo>
                    <a:pt x="2677884" y="0"/>
                  </a:lnTo>
                  <a:lnTo>
                    <a:pt x="2677884" y="2229947"/>
                  </a:lnTo>
                  <a:lnTo>
                    <a:pt x="0" y="2229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0" y="772973"/>
              <a:ext cx="267788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Zapatos</a:t>
              </a:r>
              <a:r>
                <a:rPr lang="en-US" sz="2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OK..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366859" y="4579332"/>
            <a:ext cx="2535696" cy="2096960"/>
            <a:chOff x="0" y="0"/>
            <a:chExt cx="3380928" cy="279594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380928" cy="2795947"/>
            </a:xfrm>
            <a:custGeom>
              <a:avLst/>
              <a:gdLst/>
              <a:ahLst/>
              <a:cxnLst/>
              <a:rect l="l" t="t" r="r" b="b"/>
              <a:pathLst>
                <a:path w="3380928" h="2795947">
                  <a:moveTo>
                    <a:pt x="0" y="0"/>
                  </a:moveTo>
                  <a:lnTo>
                    <a:pt x="3380928" y="0"/>
                  </a:lnTo>
                  <a:lnTo>
                    <a:pt x="3380928" y="2795947"/>
                  </a:lnTo>
                  <a:lnTo>
                    <a:pt x="0" y="2795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t="-347" b="-347"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0" y="821231"/>
              <a:ext cx="3380928" cy="931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99"/>
                </a:lnSpc>
                <a:spcBef>
                  <a:spcPct val="0"/>
                </a:spcBef>
              </a:pPr>
              <a:r>
                <a:rPr lang="en-US" sz="207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Banca, ya viene el html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3460441" y="5333212"/>
            <a:ext cx="1524832" cy="1052134"/>
          </a:xfrm>
          <a:custGeom>
            <a:avLst/>
            <a:gdLst/>
            <a:ahLst/>
            <a:cxnLst/>
            <a:rect l="l" t="t" r="r" b="b"/>
            <a:pathLst>
              <a:path w="1524832" h="1052134">
                <a:moveTo>
                  <a:pt x="0" y="0"/>
                </a:moveTo>
                <a:lnTo>
                  <a:pt x="1524832" y="0"/>
                </a:lnTo>
                <a:lnTo>
                  <a:pt x="1524832" y="1052134"/>
                </a:lnTo>
                <a:lnTo>
                  <a:pt x="0" y="10521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4511424" y="3490257"/>
            <a:ext cx="2008413" cy="1672461"/>
            <a:chOff x="0" y="0"/>
            <a:chExt cx="2677884" cy="222994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77884" cy="2229947"/>
            </a:xfrm>
            <a:custGeom>
              <a:avLst/>
              <a:gdLst/>
              <a:ahLst/>
              <a:cxnLst/>
              <a:rect l="l" t="t" r="r" b="b"/>
              <a:pathLst>
                <a:path w="2677884" h="2229947">
                  <a:moveTo>
                    <a:pt x="0" y="0"/>
                  </a:moveTo>
                  <a:lnTo>
                    <a:pt x="2677884" y="0"/>
                  </a:lnTo>
                  <a:lnTo>
                    <a:pt x="2677884" y="2229947"/>
                  </a:lnTo>
                  <a:lnTo>
                    <a:pt x="0" y="2229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TextBox 22"/>
            <p:cNvSpPr txBox="1"/>
            <p:nvPr/>
          </p:nvSpPr>
          <p:spPr>
            <a:xfrm>
              <a:off x="0" y="772973"/>
              <a:ext cx="267788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ya me fui...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07736" y="9559111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3" name="Freeform 3"/>
          <p:cNvSpPr/>
          <p:nvPr/>
        </p:nvSpPr>
        <p:spPr>
          <a:xfrm>
            <a:off x="1422173" y="5143500"/>
            <a:ext cx="6279545" cy="2333112"/>
          </a:xfrm>
          <a:custGeom>
            <a:avLst/>
            <a:gdLst/>
            <a:ahLst/>
            <a:cxnLst/>
            <a:rect l="l" t="t" r="r" b="b"/>
            <a:pathLst>
              <a:path w="6279545" h="2333112">
                <a:moveTo>
                  <a:pt x="0" y="0"/>
                </a:moveTo>
                <a:lnTo>
                  <a:pt x="6279545" y="0"/>
                </a:lnTo>
                <a:lnTo>
                  <a:pt x="6279545" y="2333112"/>
                </a:lnTo>
                <a:lnTo>
                  <a:pt x="0" y="2333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910623" y="6774937"/>
            <a:ext cx="5701392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guardarlo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índice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mostrarlo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búsquedas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"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zapatos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oferta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53807" y="8073709"/>
            <a:ext cx="521627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Página bien indexada (SSR o HTML estático):</a:t>
            </a:r>
          </a:p>
        </p:txBody>
      </p:sp>
      <p:sp>
        <p:nvSpPr>
          <p:cNvPr id="6" name="Freeform 6"/>
          <p:cNvSpPr/>
          <p:nvPr/>
        </p:nvSpPr>
        <p:spPr>
          <a:xfrm>
            <a:off x="1028700" y="2137459"/>
            <a:ext cx="1524832" cy="1052134"/>
          </a:xfrm>
          <a:custGeom>
            <a:avLst/>
            <a:gdLst/>
            <a:ahLst/>
            <a:cxnLst/>
            <a:rect l="l" t="t" r="r" b="b"/>
            <a:pathLst>
              <a:path w="1524832" h="1052134">
                <a:moveTo>
                  <a:pt x="0" y="0"/>
                </a:moveTo>
                <a:lnTo>
                  <a:pt x="1524832" y="0"/>
                </a:lnTo>
                <a:lnTo>
                  <a:pt x="1524832" y="1052135"/>
                </a:lnTo>
                <a:lnTo>
                  <a:pt x="0" y="10521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553532" y="684419"/>
            <a:ext cx="2008413" cy="1672461"/>
            <a:chOff x="0" y="0"/>
            <a:chExt cx="2677884" cy="22299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77884" cy="2229947"/>
            </a:xfrm>
            <a:custGeom>
              <a:avLst/>
              <a:gdLst/>
              <a:ahLst/>
              <a:cxnLst/>
              <a:rect l="l" t="t" r="r" b="b"/>
              <a:pathLst>
                <a:path w="2677884" h="2229947">
                  <a:moveTo>
                    <a:pt x="0" y="0"/>
                  </a:moveTo>
                  <a:lnTo>
                    <a:pt x="2677884" y="0"/>
                  </a:lnTo>
                  <a:lnTo>
                    <a:pt x="2677884" y="2229947"/>
                  </a:lnTo>
                  <a:lnTo>
                    <a:pt x="0" y="2229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0" y="772973"/>
              <a:ext cx="267788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Zapatos OK..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8381584" y="2137459"/>
            <a:ext cx="1524832" cy="1052134"/>
          </a:xfrm>
          <a:custGeom>
            <a:avLst/>
            <a:gdLst/>
            <a:ahLst/>
            <a:cxnLst/>
            <a:rect l="l" t="t" r="r" b="b"/>
            <a:pathLst>
              <a:path w="1524832" h="1052134">
                <a:moveTo>
                  <a:pt x="0" y="0"/>
                </a:moveTo>
                <a:lnTo>
                  <a:pt x="1524832" y="0"/>
                </a:lnTo>
                <a:lnTo>
                  <a:pt x="1524832" y="1052135"/>
                </a:lnTo>
                <a:lnTo>
                  <a:pt x="0" y="10521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2418588">
            <a:off x="2107763" y="3241677"/>
            <a:ext cx="2444354" cy="1359672"/>
          </a:xfrm>
          <a:custGeom>
            <a:avLst/>
            <a:gdLst/>
            <a:ahLst/>
            <a:cxnLst/>
            <a:rect l="l" t="t" r="r" b="b"/>
            <a:pathLst>
              <a:path w="2444354" h="1359672">
                <a:moveTo>
                  <a:pt x="0" y="0"/>
                </a:moveTo>
                <a:lnTo>
                  <a:pt x="2444354" y="0"/>
                </a:lnTo>
                <a:lnTo>
                  <a:pt x="2444354" y="1359672"/>
                </a:lnTo>
                <a:lnTo>
                  <a:pt x="0" y="13596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023616">
            <a:off x="5645070" y="3049935"/>
            <a:ext cx="2780328" cy="1546557"/>
          </a:xfrm>
          <a:custGeom>
            <a:avLst/>
            <a:gdLst/>
            <a:ahLst/>
            <a:cxnLst/>
            <a:rect l="l" t="t" r="r" b="b"/>
            <a:pathLst>
              <a:path w="2780328" h="1546557">
                <a:moveTo>
                  <a:pt x="0" y="0"/>
                </a:moveTo>
                <a:lnTo>
                  <a:pt x="2780327" y="0"/>
                </a:lnTo>
                <a:lnTo>
                  <a:pt x="2780327" y="1546558"/>
                </a:lnTo>
                <a:lnTo>
                  <a:pt x="0" y="15465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9906416" y="684419"/>
            <a:ext cx="2565762" cy="2024886"/>
            <a:chOff x="0" y="0"/>
            <a:chExt cx="3421016" cy="269984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421016" cy="2699847"/>
            </a:xfrm>
            <a:custGeom>
              <a:avLst/>
              <a:gdLst/>
              <a:ahLst/>
              <a:cxnLst/>
              <a:rect l="l" t="t" r="r" b="b"/>
              <a:pathLst>
                <a:path w="3421016" h="2699847">
                  <a:moveTo>
                    <a:pt x="0" y="0"/>
                  </a:moveTo>
                  <a:lnTo>
                    <a:pt x="3421016" y="0"/>
                  </a:lnTo>
                  <a:lnTo>
                    <a:pt x="3421016" y="2699847"/>
                  </a:lnTo>
                  <a:lnTo>
                    <a:pt x="0" y="2699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t="-2758" b="-2758"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0" y="772973"/>
              <a:ext cx="3421016" cy="919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Tiene </a:t>
              </a:r>
              <a:r>
                <a:rPr lang="en-US" sz="2000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zapatos</a:t>
              </a:r>
              <a:r>
                <a:rPr lang="en-US" sz="2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Messirve</a:t>
              </a:r>
              <a:endPara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506950" y="4095020"/>
            <a:ext cx="2535696" cy="2096960"/>
            <a:chOff x="0" y="0"/>
            <a:chExt cx="3380928" cy="279594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380928" cy="2795947"/>
            </a:xfrm>
            <a:custGeom>
              <a:avLst/>
              <a:gdLst/>
              <a:ahLst/>
              <a:cxnLst/>
              <a:rect l="l" t="t" r="r" b="b"/>
              <a:pathLst>
                <a:path w="3380928" h="2795947">
                  <a:moveTo>
                    <a:pt x="0" y="0"/>
                  </a:moveTo>
                  <a:lnTo>
                    <a:pt x="3380928" y="0"/>
                  </a:lnTo>
                  <a:lnTo>
                    <a:pt x="3380928" y="2795947"/>
                  </a:lnTo>
                  <a:lnTo>
                    <a:pt x="0" y="2795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t="-347" b="-347"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0" y="821231"/>
              <a:ext cx="3380928" cy="931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99"/>
                </a:lnSpc>
                <a:spcBef>
                  <a:spcPct val="0"/>
                </a:spcBef>
              </a:pPr>
              <a:r>
                <a:rPr lang="en-US" sz="2071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Este es </a:t>
              </a:r>
              <a:r>
                <a:rPr lang="en-US" sz="2071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todo</a:t>
              </a:r>
              <a:r>
                <a:rPr lang="en-US" sz="2071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mi HTML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2998903" y="5400451"/>
            <a:ext cx="1524832" cy="1052134"/>
          </a:xfrm>
          <a:custGeom>
            <a:avLst/>
            <a:gdLst/>
            <a:ahLst/>
            <a:cxnLst/>
            <a:rect l="l" t="t" r="r" b="b"/>
            <a:pathLst>
              <a:path w="1524832" h="1052134">
                <a:moveTo>
                  <a:pt x="0" y="0"/>
                </a:moveTo>
                <a:lnTo>
                  <a:pt x="1524832" y="0"/>
                </a:lnTo>
                <a:lnTo>
                  <a:pt x="1524832" y="1052134"/>
                </a:lnTo>
                <a:lnTo>
                  <a:pt x="0" y="10521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4389895" y="2904720"/>
            <a:ext cx="2613851" cy="2238780"/>
            <a:chOff x="0" y="0"/>
            <a:chExt cx="3485134" cy="298504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485134" cy="2985040"/>
            </a:xfrm>
            <a:custGeom>
              <a:avLst/>
              <a:gdLst/>
              <a:ahLst/>
              <a:cxnLst/>
              <a:rect l="l" t="t" r="r" b="b"/>
              <a:pathLst>
                <a:path w="3485134" h="2985040">
                  <a:moveTo>
                    <a:pt x="0" y="0"/>
                  </a:moveTo>
                  <a:lnTo>
                    <a:pt x="3485134" y="0"/>
                  </a:lnTo>
                  <a:lnTo>
                    <a:pt x="3485134" y="2985040"/>
                  </a:lnTo>
                  <a:lnTo>
                    <a:pt x="0" y="2985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1427" r="-1427"/>
              </a:stretch>
            </a:blipFill>
          </p:spPr>
        </p:sp>
        <p:sp>
          <p:nvSpPr>
            <p:cNvPr id="22" name="TextBox 22"/>
            <p:cNvSpPr txBox="1"/>
            <p:nvPr/>
          </p:nvSpPr>
          <p:spPr>
            <a:xfrm>
              <a:off x="0" y="869180"/>
              <a:ext cx="3485134" cy="1002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5"/>
                </a:lnSpc>
                <a:spcBef>
                  <a:spcPct val="0"/>
                </a:spcBef>
              </a:pPr>
              <a:r>
                <a:rPr lang="en-US" sz="221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Lo tendré en cuenta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982</Words>
  <Application>Microsoft Office PowerPoint</Application>
  <PresentationFormat>Personalizado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Poppins</vt:lpstr>
      <vt:lpstr>Calibri</vt:lpstr>
      <vt:lpstr>Open Sans</vt:lpstr>
      <vt:lpstr>Open Sans Bold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Lionel Ruiz Diaz</cp:lastModifiedBy>
  <cp:revision>3</cp:revision>
  <dcterms:created xsi:type="dcterms:W3CDTF">2006-08-16T00:00:00Z</dcterms:created>
  <dcterms:modified xsi:type="dcterms:W3CDTF">2025-05-10T16:43:10Z</dcterms:modified>
  <dc:identifier>DAGiqU8JZnk</dc:identifier>
</cp:coreProperties>
</file>