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806030504020204" charset="0"/>
      <p:regular r:id="rId15"/>
    </p:embeddedFont>
    <p:embeddedFont>
      <p:font typeface="Poppins" panose="000005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67400" y="1901790"/>
            <a:ext cx="12268200" cy="482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Standalone </a:t>
            </a:r>
          </a:p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vs </a:t>
            </a:r>
          </a:p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24240" y="7277100"/>
            <a:ext cx="815452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92639" y="4582637"/>
            <a:ext cx="7956036" cy="3622967"/>
          </a:xfrm>
          <a:custGeom>
            <a:avLst/>
            <a:gdLst/>
            <a:ahLst/>
            <a:cxnLst/>
            <a:rect l="l" t="t" r="r" b="b"/>
            <a:pathLst>
              <a:path w="7956036" h="3622967">
                <a:moveTo>
                  <a:pt x="0" y="0"/>
                </a:moveTo>
                <a:lnTo>
                  <a:pt x="7956037" y="0"/>
                </a:lnTo>
                <a:lnTo>
                  <a:pt x="7956037" y="3622968"/>
                </a:lnTo>
                <a:lnTo>
                  <a:pt x="0" y="362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6325" y="602272"/>
            <a:ext cx="375262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66672" y="1924822"/>
            <a:ext cx="1495465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Angular,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una forma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estructurar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mantenibles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Se define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@NgModule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agrupa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directivas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pipes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relacionados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2834" y="4062432"/>
            <a:ext cx="363428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9712" y="4794250"/>
            <a:ext cx="29945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raíz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712" y="5419396"/>
            <a:ext cx="246012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 funcionales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9712" y="6044871"/>
            <a:ext cx="45490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compartidos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SharedModule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9712" y="6670346"/>
            <a:ext cx="485348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Lazy Loading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53600" y="4062433"/>
            <a:ext cx="5134422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58933" y="2131905"/>
            <a:ext cx="3126650" cy="2212964"/>
          </a:xfrm>
          <a:custGeom>
            <a:avLst/>
            <a:gdLst/>
            <a:ahLst/>
            <a:cxnLst/>
            <a:rect l="l" t="t" r="r" b="b"/>
            <a:pathLst>
              <a:path w="3126650" h="2212964">
                <a:moveTo>
                  <a:pt x="0" y="0"/>
                </a:moveTo>
                <a:lnTo>
                  <a:pt x="3126650" y="0"/>
                </a:lnTo>
                <a:lnTo>
                  <a:pt x="3126650" y="2212964"/>
                </a:lnTo>
                <a:lnTo>
                  <a:pt x="0" y="2212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58933" y="4506794"/>
            <a:ext cx="5033255" cy="2395996"/>
          </a:xfrm>
          <a:custGeom>
            <a:avLst/>
            <a:gdLst/>
            <a:ahLst/>
            <a:cxnLst/>
            <a:rect l="l" t="t" r="r" b="b"/>
            <a:pathLst>
              <a:path w="5033255" h="2395996">
                <a:moveTo>
                  <a:pt x="0" y="0"/>
                </a:moveTo>
                <a:lnTo>
                  <a:pt x="5033256" y="0"/>
                </a:lnTo>
                <a:lnTo>
                  <a:pt x="5033256" y="2395996"/>
                </a:lnTo>
                <a:lnTo>
                  <a:pt x="0" y="2395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58933" y="7065645"/>
            <a:ext cx="5625096" cy="2250038"/>
          </a:xfrm>
          <a:custGeom>
            <a:avLst/>
            <a:gdLst/>
            <a:ahLst/>
            <a:cxnLst/>
            <a:rect l="l" t="t" r="r" b="b"/>
            <a:pathLst>
              <a:path w="5625096" h="2250038">
                <a:moveTo>
                  <a:pt x="0" y="0"/>
                </a:moveTo>
                <a:lnTo>
                  <a:pt x="5625096" y="0"/>
                </a:lnTo>
                <a:lnTo>
                  <a:pt x="5625096" y="2250038"/>
                </a:lnTo>
                <a:lnTo>
                  <a:pt x="0" y="225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109899" y="1865357"/>
            <a:ext cx="5019167" cy="7450326"/>
          </a:xfrm>
          <a:custGeom>
            <a:avLst/>
            <a:gdLst/>
            <a:ahLst/>
            <a:cxnLst/>
            <a:rect l="l" t="t" r="r" b="b"/>
            <a:pathLst>
              <a:path w="5019167" h="7450326">
                <a:moveTo>
                  <a:pt x="0" y="0"/>
                </a:moveTo>
                <a:lnTo>
                  <a:pt x="5019168" y="0"/>
                </a:lnTo>
                <a:lnTo>
                  <a:pt x="5019168" y="7450326"/>
                </a:lnTo>
                <a:lnTo>
                  <a:pt x="0" y="7450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72401" y="720567"/>
            <a:ext cx="2386534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82680" y="752415"/>
            <a:ext cx="612264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los modules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11402" y="3270245"/>
            <a:ext cx="12065197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(Lazy Loading),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dividiendo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pequeñas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alcance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(scope) de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conflictos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bibliotecas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externas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31554" y="6346396"/>
            <a:ext cx="1342489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migrando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Standalone Components,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grandes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NgModules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útiles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11402" y="4629145"/>
            <a:ext cx="10756998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responsabilidades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(feature modules, core module, shared module).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9973" y="2491185"/>
            <a:ext cx="7084625" cy="1444560"/>
          </a:xfrm>
          <a:custGeom>
            <a:avLst/>
            <a:gdLst/>
            <a:ahLst/>
            <a:cxnLst/>
            <a:rect l="l" t="t" r="r" b="b"/>
            <a:pathLst>
              <a:path w="7084625" h="1444560">
                <a:moveTo>
                  <a:pt x="0" y="0"/>
                </a:moveTo>
                <a:lnTo>
                  <a:pt x="7084625" y="0"/>
                </a:lnTo>
                <a:lnTo>
                  <a:pt x="7084625" y="1444560"/>
                </a:lnTo>
                <a:lnTo>
                  <a:pt x="0" y="14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4620508"/>
            <a:ext cx="7090598" cy="1700034"/>
          </a:xfrm>
          <a:custGeom>
            <a:avLst/>
            <a:gdLst/>
            <a:ahLst/>
            <a:cxnLst/>
            <a:rect l="l" t="t" r="r" b="b"/>
            <a:pathLst>
              <a:path w="7090598" h="1700034">
                <a:moveTo>
                  <a:pt x="0" y="0"/>
                </a:moveTo>
                <a:lnTo>
                  <a:pt x="7090598" y="0"/>
                </a:lnTo>
                <a:lnTo>
                  <a:pt x="7090598" y="1700034"/>
                </a:lnTo>
                <a:lnTo>
                  <a:pt x="0" y="1700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531" b="-553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76800" y="752415"/>
            <a:ext cx="7815485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Ineficiencias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los 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5459" y="2636047"/>
            <a:ext cx="7084625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🔴Carga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5459" y="3254766"/>
            <a:ext cx="7084624" cy="1412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🔴Código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repetitivo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(Boilerplate)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declarations, imports, providers y exports.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6885" y="5490497"/>
            <a:ext cx="7402316" cy="694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🔴Más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7359" y="6416051"/>
            <a:ext cx="7122724" cy="694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🔴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sobrecarga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administración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6884" y="4522076"/>
            <a:ext cx="7279627" cy="694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🔴Mayor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cantidad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pequeños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2242" y="3262293"/>
            <a:ext cx="4989505" cy="5800717"/>
          </a:xfrm>
          <a:custGeom>
            <a:avLst/>
            <a:gdLst/>
            <a:ahLst/>
            <a:cxnLst/>
            <a:rect l="l" t="t" r="r" b="b"/>
            <a:pathLst>
              <a:path w="4989505" h="5800717">
                <a:moveTo>
                  <a:pt x="0" y="0"/>
                </a:moveTo>
                <a:lnTo>
                  <a:pt x="4989505" y="0"/>
                </a:lnTo>
                <a:lnTo>
                  <a:pt x="4989505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65416" y="720567"/>
            <a:ext cx="615716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Standalone components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73198"/>
            <a:ext cx="1612867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standalone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independientes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agruparlos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3586" y="3490444"/>
            <a:ext cx="814283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Ideal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microservicios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UI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pequeñas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586" y="4395318"/>
            <a:ext cx="893489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sobrecarga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4018" y="4695355"/>
            <a:ext cx="754573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la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perezosa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loadComponent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()).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3586" y="4093693"/>
            <a:ext cx="952782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boilerplate.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repetitivo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3586" y="3792068"/>
            <a:ext cx="758115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arquitectura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eliminando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9418" y="5001743"/>
            <a:ext cx="754990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adopción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Angular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9418" y="5951068"/>
            <a:ext cx="953199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volverse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grandes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buena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9418" y="6775486"/>
            <a:ext cx="8939064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Standalone Component debe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16683" y="926805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54764" y="720567"/>
            <a:ext cx="277847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Conclusión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70791" y="4416425"/>
            <a:ext cx="838949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avanzando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es probable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Si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Standalone Components para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arquitectura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simple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ligera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663936" y="288847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8" y="0"/>
                </a:lnTo>
                <a:lnTo>
                  <a:pt x="4450978" y="4705320"/>
                </a:lnTo>
                <a:lnTo>
                  <a:pt x="0" y="470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29600" y="4454501"/>
            <a:ext cx="52708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400</Words>
  <Application>Microsoft Office PowerPoint</Application>
  <PresentationFormat>Personalizado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Poppins</vt:lpstr>
      <vt:lpstr>Open Sans Bold</vt:lpstr>
      <vt:lpstr>Arial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Standalone vs Modules</dc:title>
  <cp:lastModifiedBy>Lionel Ruiz Diaz</cp:lastModifiedBy>
  <cp:revision>2</cp:revision>
  <dcterms:created xsi:type="dcterms:W3CDTF">2006-08-16T00:00:00Z</dcterms:created>
  <dcterms:modified xsi:type="dcterms:W3CDTF">2025-05-26T20:04:51Z</dcterms:modified>
  <dc:identifier>DAGix7OF9dE</dc:identifier>
</cp:coreProperties>
</file>