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</p:embeddedFont>
    <p:embeddedFont>
      <p:font typeface="Open Sans Bold" panose="020B0806030504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johnpapa.Angular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cyrilletuzi.angular-schemat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place.visualstudio.com/items?itemName=formulahendry.auto-close-ta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steoates.autoimpor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usernamehw.errorlen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quicktype.quicktyp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pmneo.tsimport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EditorConfig.EditorConfi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aron-bond.better-comment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stman.com/downloa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-scm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ngular.ng-templ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67600" y="3000563"/>
            <a:ext cx="883771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Instalaciones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96400" y="6032672"/>
            <a:ext cx="658088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3" name="Freeform 3"/>
          <p:cNvSpPr/>
          <p:nvPr/>
        </p:nvSpPr>
        <p:spPr>
          <a:xfrm>
            <a:off x="11476902" y="3025607"/>
            <a:ext cx="4452409" cy="4705320"/>
          </a:xfrm>
          <a:custGeom>
            <a:avLst/>
            <a:gdLst/>
            <a:ahLst/>
            <a:cxnLst/>
            <a:rect l="l" t="t" r="r" b="b"/>
            <a:pathLst>
              <a:path w="4452409" h="4705320">
                <a:moveTo>
                  <a:pt x="0" y="0"/>
                </a:moveTo>
                <a:lnTo>
                  <a:pt x="4452409" y="0"/>
                </a:lnTo>
                <a:lnTo>
                  <a:pt x="4452409" y="4705320"/>
                </a:lnTo>
                <a:lnTo>
                  <a:pt x="0" y="470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3600" y="5143500"/>
            <a:ext cx="5917853" cy="105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escribir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de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90800" y="3913686"/>
            <a:ext cx="4637931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johnpapa.Angular2"/>
              </a:rPr>
              <a:t>Angul</a:t>
            </a: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johnpapa.Angular2"/>
              </a:rPr>
              <a:t>ar Snippets</a:t>
            </a:r>
          </a:p>
          <a:p>
            <a:pPr algn="ctr">
              <a:lnSpc>
                <a:spcPts val="6020"/>
              </a:lnSpc>
            </a:pPr>
            <a:endParaRPr lang="en-US" sz="4300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johnpapa.Angular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4" name="Freeform 4"/>
          <p:cNvSpPr/>
          <p:nvPr/>
        </p:nvSpPr>
        <p:spPr>
          <a:xfrm>
            <a:off x="11476902" y="3025607"/>
            <a:ext cx="4452409" cy="4705320"/>
          </a:xfrm>
          <a:custGeom>
            <a:avLst/>
            <a:gdLst/>
            <a:ahLst/>
            <a:cxnLst/>
            <a:rect l="l" t="t" r="r" b="b"/>
            <a:pathLst>
              <a:path w="4452409" h="4705320">
                <a:moveTo>
                  <a:pt x="0" y="0"/>
                </a:moveTo>
                <a:lnTo>
                  <a:pt x="4452409" y="0"/>
                </a:lnTo>
                <a:lnTo>
                  <a:pt x="4452409" y="4705320"/>
                </a:lnTo>
                <a:lnTo>
                  <a:pt x="0" y="470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126" y="5330642"/>
            <a:ext cx="707142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Nos permite crear archivos de angular de forma más rápida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96126" y="4350385"/>
            <a:ext cx="5374332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cyrilletuzi.angular-schematics"/>
              </a:rPr>
              <a:t>Angul</a:t>
            </a: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cyrilletuzi.angular-schematics"/>
              </a:rPr>
              <a:t>ar Schematics</a:t>
            </a:r>
          </a:p>
          <a:p>
            <a:pPr algn="ctr">
              <a:lnSpc>
                <a:spcPts val="6020"/>
              </a:lnSpc>
            </a:pPr>
            <a:endParaRPr lang="en-US" sz="4300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cyrilletuzi.angular-schemati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48841" y="3375940"/>
            <a:ext cx="5878286" cy="4114800"/>
          </a:xfrm>
          <a:custGeom>
            <a:avLst/>
            <a:gdLst/>
            <a:ahLst/>
            <a:cxnLst/>
            <a:rect l="l" t="t" r="r" b="b"/>
            <a:pathLst>
              <a:path w="5878286" h="4114800">
                <a:moveTo>
                  <a:pt x="0" y="0"/>
                </a:moveTo>
                <a:lnTo>
                  <a:pt x="5878286" y="0"/>
                </a:lnTo>
                <a:lnTo>
                  <a:pt x="58782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 de VS Code (Opcionales)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6126" y="5521733"/>
            <a:ext cx="304948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Cierre automatico de tags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96126" y="4350385"/>
            <a:ext cx="3995886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marketplace.visualstudio.com/items?itemName=formulahendry.auto-close-tag"/>
              </a:rPr>
              <a:t>Auto Close</a:t>
            </a: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marketplace.visualstudio.com/items?itemName=formulahendry.auto-close-tag"/>
              </a:rPr>
              <a:t>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69591" y="3207539"/>
            <a:ext cx="4723638" cy="4723638"/>
          </a:xfrm>
          <a:custGeom>
            <a:avLst/>
            <a:gdLst/>
            <a:ahLst/>
            <a:cxnLst/>
            <a:rect l="l" t="t" r="r" b="b"/>
            <a:pathLst>
              <a:path w="4723638" h="4723638">
                <a:moveTo>
                  <a:pt x="0" y="0"/>
                </a:moveTo>
                <a:lnTo>
                  <a:pt x="4723637" y="0"/>
                </a:lnTo>
                <a:lnTo>
                  <a:pt x="4723637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6126" y="5194708"/>
            <a:ext cx="5580757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 importaciones por problemas por defecto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96126" y="4068853"/>
            <a:ext cx="3324225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steoates.autoimport"/>
              </a:rPr>
              <a:t>Auto import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steoates.autoimpor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49000" y="2654927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95233" y="5194708"/>
            <a:ext cx="647238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 los errores sin necesidad de dejar el cursor encima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5233" y="3892641"/>
            <a:ext cx="2791271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usernamehw.errorlens"/>
              </a:rPr>
              <a:t>Error Lens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usernamehw.errorle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34398" y="3029078"/>
            <a:ext cx="5120602" cy="5120602"/>
          </a:xfrm>
          <a:custGeom>
            <a:avLst/>
            <a:gdLst/>
            <a:ahLst/>
            <a:cxnLst/>
            <a:rect l="l" t="t" r="r" b="b"/>
            <a:pathLst>
              <a:path w="5120602" h="5120602">
                <a:moveTo>
                  <a:pt x="0" y="0"/>
                </a:moveTo>
                <a:lnTo>
                  <a:pt x="5120601" y="0"/>
                </a:lnTo>
                <a:lnTo>
                  <a:pt x="5120601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6126" y="5214729"/>
            <a:ext cx="633278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Nos permite crear interfaces acorde a un objeto JSON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96126" y="4088874"/>
            <a:ext cx="5245001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quicktype.quicktype"/>
              </a:rPr>
              <a:t>Paste JSON as Code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quicktype.quick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9121" y="2940924"/>
            <a:ext cx="4723638" cy="4723638"/>
          </a:xfrm>
          <a:custGeom>
            <a:avLst/>
            <a:gdLst/>
            <a:ahLst/>
            <a:cxnLst/>
            <a:rect l="l" t="t" r="r" b="b"/>
            <a:pathLst>
              <a:path w="4723638" h="4723638">
                <a:moveTo>
                  <a:pt x="0" y="0"/>
                </a:moveTo>
                <a:lnTo>
                  <a:pt x="4723638" y="0"/>
                </a:lnTo>
                <a:lnTo>
                  <a:pt x="4723638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96126" y="5214729"/>
            <a:ext cx="633278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Nos permite crear interfaces acorde a un objeto JSON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77563" y="4088874"/>
            <a:ext cx="8212187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pmneo.tsimporter"/>
              </a:rPr>
              <a:t>TypeScript Importer - optional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pmneo.tsimpor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8390" y="2874647"/>
            <a:ext cx="4696948" cy="4776569"/>
          </a:xfrm>
          <a:custGeom>
            <a:avLst/>
            <a:gdLst/>
            <a:ahLst/>
            <a:cxnLst/>
            <a:rect l="l" t="t" r="r" b="b"/>
            <a:pathLst>
              <a:path w="4696948" h="4776569">
                <a:moveTo>
                  <a:pt x="0" y="0"/>
                </a:moveTo>
                <a:lnTo>
                  <a:pt x="4696948" y="0"/>
                </a:lnTo>
                <a:lnTo>
                  <a:pt x="4696948" y="4776569"/>
                </a:lnTo>
                <a:lnTo>
                  <a:pt x="0" y="4776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7" r="-8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38264" y="5501640"/>
            <a:ext cx="33087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Trabajos por defecto con VS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38264" y="4350385"/>
            <a:ext cx="6605736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EditorConfig.EditorConfig"/>
              </a:rPr>
              <a:t>Editor Config for VSCode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EditorConfig.EditorConfig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86849" y="2781681"/>
            <a:ext cx="4723638" cy="4723638"/>
          </a:xfrm>
          <a:custGeom>
            <a:avLst/>
            <a:gdLst/>
            <a:ahLst/>
            <a:cxnLst/>
            <a:rect l="l" t="t" r="r" b="b"/>
            <a:pathLst>
              <a:path w="4723638" h="4723638">
                <a:moveTo>
                  <a:pt x="0" y="0"/>
                </a:moveTo>
                <a:lnTo>
                  <a:pt x="4723637" y="0"/>
                </a:lnTo>
                <a:lnTo>
                  <a:pt x="4723637" y="4723638"/>
                </a:lnTo>
                <a:lnTo>
                  <a:pt x="0" y="4723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38264" y="5501640"/>
            <a:ext cx="600313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 comentarios con colores, para más comodidad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38264" y="4350385"/>
            <a:ext cx="4824561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aaron-bond.better-comments"/>
              </a:rPr>
              <a:t>Better Comments</a:t>
            </a:r>
          </a:p>
          <a:p>
            <a:pPr algn="ctr">
              <a:lnSpc>
                <a:spcPts val="6020"/>
              </a:lnSpc>
            </a:pPr>
            <a:endParaRPr lang="en-US" sz="4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aaron-bond.better-commen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0" y="4454501"/>
            <a:ext cx="5714442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73540" y="3255757"/>
            <a:ext cx="5052240" cy="3170366"/>
          </a:xfrm>
          <a:custGeom>
            <a:avLst/>
            <a:gdLst/>
            <a:ahLst/>
            <a:cxnLst/>
            <a:rect l="l" t="t" r="r" b="b"/>
            <a:pathLst>
              <a:path w="5052240" h="3170366">
                <a:moveTo>
                  <a:pt x="0" y="0"/>
                </a:moveTo>
                <a:lnTo>
                  <a:pt x="5052240" y="0"/>
                </a:lnTo>
                <a:lnTo>
                  <a:pt x="5052240" y="3170365"/>
                </a:lnTo>
                <a:lnTo>
                  <a:pt x="0" y="317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9296" y="720567"/>
            <a:ext cx="192940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 JS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0342" y="1918410"/>
            <a:ext cx="967025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Node.js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preferentemente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que sea compatible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214245"/>
            <a:ext cx="11409155" cy="46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0"/>
              </a:lnSpc>
              <a:spcBef>
                <a:spcPct val="0"/>
              </a:spcBef>
            </a:pP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es un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entorno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JavaScript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basado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motor V8 de Google Chrome.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lo que lo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ideal para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web, APIs y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78128"/>
            <a:ext cx="11409155" cy="46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0"/>
              </a:lnSpc>
              <a:spcBef>
                <a:spcPct val="0"/>
              </a:spcBef>
            </a:pP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CLI (Command Line Interface) para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compilar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pruebas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herramienta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escrita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Node.js, por lo que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necesitas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Node.js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instalado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1322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usarla</a:t>
            </a:r>
            <a:r>
              <a:rPr lang="en-US" sz="132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58405" y="2421648"/>
            <a:ext cx="89941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última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LTS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largo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plazo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227685"/>
            <a:ext cx="223004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nodejs.org/es/"/>
              </a:rPr>
              <a:t>Descargar Node.Js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88372" y="3714622"/>
            <a:ext cx="5294189" cy="2203706"/>
          </a:xfrm>
          <a:custGeom>
            <a:avLst/>
            <a:gdLst/>
            <a:ahLst/>
            <a:cxnLst/>
            <a:rect l="l" t="t" r="r" b="b"/>
            <a:pathLst>
              <a:path w="5294189" h="2203706">
                <a:moveTo>
                  <a:pt x="0" y="0"/>
                </a:moveTo>
                <a:lnTo>
                  <a:pt x="5294188" y="0"/>
                </a:lnTo>
                <a:lnTo>
                  <a:pt x="5294188" y="2203706"/>
                </a:lnTo>
                <a:lnTo>
                  <a:pt x="0" y="2203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29600" y="720567"/>
            <a:ext cx="151998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4305300"/>
            <a:ext cx="10026503" cy="107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incluye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(Node Package Manager), que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instalar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terceros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Angular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muchos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instalan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través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8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n-US" sz="208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24823" y="2410908"/>
            <a:ext cx="3605224" cy="3605224"/>
          </a:xfrm>
          <a:custGeom>
            <a:avLst/>
            <a:gdLst/>
            <a:ahLst/>
            <a:cxnLst/>
            <a:rect l="l" t="t" r="r" b="b"/>
            <a:pathLst>
              <a:path w="3605224" h="3605224">
                <a:moveTo>
                  <a:pt x="0" y="0"/>
                </a:moveTo>
                <a:lnTo>
                  <a:pt x="3605224" y="0"/>
                </a:lnTo>
                <a:lnTo>
                  <a:pt x="3605224" y="3605225"/>
                </a:lnTo>
                <a:lnTo>
                  <a:pt x="0" y="3605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38800" y="720567"/>
            <a:ext cx="584671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 Studio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1639" y="2770966"/>
            <a:ext cx="9902299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(VS Code) es un editor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gratuito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Microsoft.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ligero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personalizable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ser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herramienta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versátil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software.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1299" y="4064000"/>
            <a:ext cx="11234738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lenguajes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JavaScript, TypeScript, Python, Java, C++, HTML, CSS, etc.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Autocompletado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inteligente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IntelliSense.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breakpoints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a paso.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Git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Extensiones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plugins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herramientas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Docker, Prettier,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ESLint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ventanas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1299" y="6127750"/>
            <a:ext cx="1513969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Ligero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No consume tantos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entornos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pesados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(Eclipse, IntelliJ, etc.).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Extremadamente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personalizable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plugins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ajustar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gusto.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Multiplataforma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Windows, macOS y Linux.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Microsoft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constantemente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VS Code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enorme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modernas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Docker, Kubernetes, GitHub Actions, WSL,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1639" y="8616321"/>
            <a:ext cx="210116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code.visualstudio.com/download"/>
              </a:rPr>
              <a:t>Descargar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code.visualstudio.com/download"/>
              </a:rPr>
              <a:t> VS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48281" y="297783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20794" y="647700"/>
            <a:ext cx="224641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7518" y="4308159"/>
            <a:ext cx="9392723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Postman 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herramienta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APIs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sencilla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eficiente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ampliamente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testers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solicitudes HTTP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escribir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frontend o backend.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7518" y="6450624"/>
            <a:ext cx="24765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postman.com/downloads/"/>
              </a:rPr>
              <a:t>Descargar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postman.com/downloads/"/>
              </a:rPr>
              <a:t> POSTMAN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6054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05801" y="720567"/>
            <a:ext cx="1209972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2352" y="4416425"/>
            <a:ext cx="8373571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control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distribuido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abierto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rastrear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colaborar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eficientemente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2352" y="6498397"/>
            <a:ext cx="228764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git-scm.com"/>
              </a:rPr>
              <a:t>Descargar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34800" y="33147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0"/>
                </a:moveTo>
                <a:lnTo>
                  <a:pt x="4104513" y="0"/>
                </a:lnTo>
                <a:lnTo>
                  <a:pt x="41045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91488" y="720567"/>
            <a:ext cx="210502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Browser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8474" y="4427057"/>
            <a:ext cx="891614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Google Chrome (preferentemente porque justamente Google creo Angular)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8474" y="5638488"/>
            <a:ext cx="210204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Descargar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81356" y="3184849"/>
            <a:ext cx="4452409" cy="4705320"/>
          </a:xfrm>
          <a:custGeom>
            <a:avLst/>
            <a:gdLst/>
            <a:ahLst/>
            <a:cxnLst/>
            <a:rect l="l" t="t" r="r" b="b"/>
            <a:pathLst>
              <a:path w="4452409" h="4705320">
                <a:moveTo>
                  <a:pt x="0" y="0"/>
                </a:moveTo>
                <a:lnTo>
                  <a:pt x="4452410" y="0"/>
                </a:lnTo>
                <a:lnTo>
                  <a:pt x="4452410" y="4705320"/>
                </a:lnTo>
                <a:lnTo>
                  <a:pt x="0" y="470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04390" y="4768850"/>
            <a:ext cx="603691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administrador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install -g @angular/cli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44917" y="720567"/>
            <a:ext cx="199816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76902" y="3025607"/>
            <a:ext cx="4452409" cy="4705320"/>
          </a:xfrm>
          <a:custGeom>
            <a:avLst/>
            <a:gdLst/>
            <a:ahLst/>
            <a:cxnLst/>
            <a:rect l="l" t="t" r="r" b="b"/>
            <a:pathLst>
              <a:path w="4452409" h="4705320">
                <a:moveTo>
                  <a:pt x="0" y="0"/>
                </a:moveTo>
                <a:lnTo>
                  <a:pt x="4452409" y="0"/>
                </a:lnTo>
                <a:lnTo>
                  <a:pt x="4452409" y="4705320"/>
                </a:lnTo>
                <a:lnTo>
                  <a:pt x="0" y="470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48532" y="929990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8514" y="720567"/>
            <a:ext cx="921097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Extensiones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VS Code (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Opcionales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8822" y="5286458"/>
            <a:ext cx="580459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 a vs code entender la sintaxis de angular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8822" y="4350385"/>
            <a:ext cx="7008912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Angular.ng-template"/>
              </a:rPr>
              <a:t>Angul</a:t>
            </a:r>
            <a:r>
              <a:rPr lang="en-US" sz="4300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marketplace.visualstudio.com/items?itemName=Angular.ng-template"/>
              </a:rPr>
              <a:t>ar Language Service</a:t>
            </a:r>
          </a:p>
          <a:p>
            <a:pPr algn="ctr">
              <a:lnSpc>
                <a:spcPts val="6020"/>
              </a:lnSpc>
            </a:pPr>
            <a:endParaRPr lang="en-US" sz="4300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3" tooltip="https://marketplace.visualstudio.com/items?itemName=Angular.ng-templat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669</Words>
  <Application>Microsoft Office PowerPoint</Application>
  <PresentationFormat>Personalizado</PresentationFormat>
  <Paragraphs>86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Poppins</vt:lpstr>
      <vt:lpstr>Open Sans Bold</vt:lpstr>
      <vt:lpstr>Arial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Instalaciones</dc:title>
  <cp:lastModifiedBy>Lionel Ruiz Diaz</cp:lastModifiedBy>
  <cp:revision>2</cp:revision>
  <dcterms:created xsi:type="dcterms:W3CDTF">2006-08-16T00:00:00Z</dcterms:created>
  <dcterms:modified xsi:type="dcterms:W3CDTF">2025-05-26T20:10:12Z</dcterms:modified>
  <dc:identifier>DAGivqmiAvM</dc:identifier>
</cp:coreProperties>
</file>