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</p:embeddedFont>
    <p:embeddedFont>
      <p:font typeface="Open Sans Bold" panose="020B0806030504020204" charset="0"/>
      <p:regular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ngular.dev/reference/configs/workspace-config" TargetMode="Externa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9055" y="2214447"/>
            <a:ext cx="4450979" cy="4705320"/>
          </a:xfrm>
          <a:custGeom>
            <a:avLst/>
            <a:gdLst/>
            <a:ahLst/>
            <a:cxnLst/>
            <a:rect l="l" t="t" r="r" b="b"/>
            <a:pathLst>
              <a:path w="4450979" h="4705320">
                <a:moveTo>
                  <a:pt x="0" y="0"/>
                </a:moveTo>
                <a:lnTo>
                  <a:pt x="4450979" y="0"/>
                </a:lnTo>
                <a:lnTo>
                  <a:pt x="4450979" y="4705321"/>
                </a:lnTo>
                <a:lnTo>
                  <a:pt x="0" y="470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467601" y="3000563"/>
            <a:ext cx="9447608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 </a:t>
            </a:r>
            <a:r>
              <a:rPr lang="en-US" sz="92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primera</a:t>
            </a:r>
            <a:r>
              <a:rPr lang="en-US" sz="92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app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48800" y="5830722"/>
            <a:ext cx="683199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3" name="Freeform 3"/>
          <p:cNvSpPr/>
          <p:nvPr/>
        </p:nvSpPr>
        <p:spPr>
          <a:xfrm>
            <a:off x="10469095" y="3250645"/>
            <a:ext cx="6076295" cy="4534150"/>
          </a:xfrm>
          <a:custGeom>
            <a:avLst/>
            <a:gdLst/>
            <a:ahLst/>
            <a:cxnLst/>
            <a:rect l="l" t="t" r="r" b="b"/>
            <a:pathLst>
              <a:path w="6076295" h="4534150">
                <a:moveTo>
                  <a:pt x="0" y="0"/>
                </a:moveTo>
                <a:lnTo>
                  <a:pt x="6076296" y="0"/>
                </a:lnTo>
                <a:lnTo>
                  <a:pt x="6076296" y="4534150"/>
                </a:lnTo>
                <a:lnTo>
                  <a:pt x="0" y="4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12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93868" y="720567"/>
            <a:ext cx="3300264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angular.json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Freeform 5"/>
          <p:cNvSpPr/>
          <p:nvPr/>
        </p:nvSpPr>
        <p:spPr>
          <a:xfrm rot="2909398">
            <a:off x="12132592" y="6070510"/>
            <a:ext cx="2464686" cy="951985"/>
          </a:xfrm>
          <a:custGeom>
            <a:avLst/>
            <a:gdLst/>
            <a:ahLst/>
            <a:cxnLst/>
            <a:rect l="l" t="t" r="r" b="b"/>
            <a:pathLst>
              <a:path w="2464686" h="951985">
                <a:moveTo>
                  <a:pt x="0" y="0"/>
                </a:moveTo>
                <a:lnTo>
                  <a:pt x="2464686" y="0"/>
                </a:lnTo>
                <a:lnTo>
                  <a:pt x="2464686" y="951985"/>
                </a:lnTo>
                <a:lnTo>
                  <a:pt x="0" y="9519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91983" y="4966857"/>
            <a:ext cx="7258847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angular, rara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vez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estilos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modo de dev y test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91983" y="6776351"/>
            <a:ext cx="162907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 tooltip="https://angular.dev/reference/configs/workspace-config"/>
              </a:rPr>
              <a:t>Para </a:t>
            </a:r>
            <a:r>
              <a:rPr lang="en-US" sz="2000" u="sng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 tooltip="https://angular.dev/reference/configs/workspace-config"/>
              </a:rPr>
              <a:t>más</a:t>
            </a:r>
            <a:r>
              <a:rPr lang="en-US" sz="20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 tooltip="https://angular.dev/reference/configs/workspace-config"/>
              </a:rPr>
              <a:t> info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id="3" name="Freeform 3"/>
          <p:cNvSpPr/>
          <p:nvPr/>
        </p:nvSpPr>
        <p:spPr>
          <a:xfrm>
            <a:off x="10469095" y="3250645"/>
            <a:ext cx="6076295" cy="4534150"/>
          </a:xfrm>
          <a:custGeom>
            <a:avLst/>
            <a:gdLst/>
            <a:ahLst/>
            <a:cxnLst/>
            <a:rect l="l" t="t" r="r" b="b"/>
            <a:pathLst>
              <a:path w="6076295" h="4534150">
                <a:moveTo>
                  <a:pt x="0" y="0"/>
                </a:moveTo>
                <a:lnTo>
                  <a:pt x="6076296" y="0"/>
                </a:lnTo>
                <a:lnTo>
                  <a:pt x="6076296" y="4534150"/>
                </a:lnTo>
                <a:lnTo>
                  <a:pt x="0" y="4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12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826300" y="720567"/>
            <a:ext cx="4635401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package.lock.json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70791" y="4093115"/>
            <a:ext cx="739571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construir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nuestros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node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70791" y="4790645"/>
            <a:ext cx="7395716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package-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lock.json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JSON que se genera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automáticamente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proyectos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Node.js.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Contiene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exactas de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paquetes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sus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dependencias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instaladas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proyecto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Freeform 7"/>
          <p:cNvSpPr/>
          <p:nvPr/>
        </p:nvSpPr>
        <p:spPr>
          <a:xfrm rot="2909398">
            <a:off x="12585110" y="6368124"/>
            <a:ext cx="2036797" cy="786713"/>
          </a:xfrm>
          <a:custGeom>
            <a:avLst/>
            <a:gdLst/>
            <a:ahLst/>
            <a:cxnLst/>
            <a:rect l="l" t="t" r="r" b="b"/>
            <a:pathLst>
              <a:path w="2036797" h="786713">
                <a:moveTo>
                  <a:pt x="0" y="0"/>
                </a:moveTo>
                <a:lnTo>
                  <a:pt x="2036798" y="0"/>
                </a:lnTo>
                <a:lnTo>
                  <a:pt x="2036798" y="786713"/>
                </a:lnTo>
                <a:lnTo>
                  <a:pt x="0" y="7867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id="3" name="Freeform 3"/>
          <p:cNvSpPr/>
          <p:nvPr/>
        </p:nvSpPr>
        <p:spPr>
          <a:xfrm>
            <a:off x="10469095" y="3250645"/>
            <a:ext cx="6076295" cy="4534150"/>
          </a:xfrm>
          <a:custGeom>
            <a:avLst/>
            <a:gdLst/>
            <a:ahLst/>
            <a:cxnLst/>
            <a:rect l="l" t="t" r="r" b="b"/>
            <a:pathLst>
              <a:path w="6076295" h="4534150">
                <a:moveTo>
                  <a:pt x="0" y="0"/>
                </a:moveTo>
                <a:lnTo>
                  <a:pt x="6076296" y="0"/>
                </a:lnTo>
                <a:lnTo>
                  <a:pt x="6076296" y="4534150"/>
                </a:lnTo>
                <a:lnTo>
                  <a:pt x="0" y="4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12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21687" y="720567"/>
            <a:ext cx="3444627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package.json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Freeform 5"/>
          <p:cNvSpPr/>
          <p:nvPr/>
        </p:nvSpPr>
        <p:spPr>
          <a:xfrm rot="2909398">
            <a:off x="12217054" y="6647000"/>
            <a:ext cx="1635847" cy="631846"/>
          </a:xfrm>
          <a:custGeom>
            <a:avLst/>
            <a:gdLst/>
            <a:ahLst/>
            <a:cxnLst/>
            <a:rect l="l" t="t" r="r" b="b"/>
            <a:pathLst>
              <a:path w="1635847" h="631846">
                <a:moveTo>
                  <a:pt x="0" y="0"/>
                </a:moveTo>
                <a:lnTo>
                  <a:pt x="1635847" y="0"/>
                </a:lnTo>
                <a:lnTo>
                  <a:pt x="1635847" y="631846"/>
                </a:lnTo>
                <a:lnTo>
                  <a:pt x="0" y="631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997192"/>
            <a:ext cx="3510111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·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Dependencias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Tanto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modo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31801" lvl="1" indent="-215900" algn="l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test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95449" y="4584097"/>
            <a:ext cx="917331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Scrips para ejecutar, sea para levantar la app, modo test, personalizados,. etc.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95449" y="6054467"/>
            <a:ext cx="817721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la app, angular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siempre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actualiza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misma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versión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12800" y="2529248"/>
            <a:ext cx="7967221" cy="4790292"/>
          </a:xfrm>
          <a:custGeom>
            <a:avLst/>
            <a:gdLst/>
            <a:ahLst/>
            <a:cxnLst/>
            <a:rect l="l" t="t" r="r" b="b"/>
            <a:pathLst>
              <a:path w="7967221" h="4790292">
                <a:moveTo>
                  <a:pt x="0" y="0"/>
                </a:moveTo>
                <a:lnTo>
                  <a:pt x="7967221" y="0"/>
                </a:lnTo>
                <a:lnTo>
                  <a:pt x="7967221" y="4790292"/>
                </a:lnTo>
                <a:lnTo>
                  <a:pt x="0" y="4790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64909"/>
            <a:ext cx="1687532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¿Cuál es la diferencia entre el package.json y el package.lock.json?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41706" y="2529248"/>
            <a:ext cx="7192694" cy="1053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control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números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suelen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seguir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versionado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semántico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SemVer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),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formato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1706" y="4337400"/>
            <a:ext cx="2773094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MAJOR.MINOR.PATCH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1706" y="6904966"/>
            <a:ext cx="7092783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PATCH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Parche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 →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Corrección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mejoras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funcionalidades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1706" y="5812766"/>
            <a:ext cx="7092783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MINOR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 →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Nuevas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funcionalidades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son compatibles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anteriores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1706" y="4892016"/>
            <a:ext cx="796722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MAJOR (Mayor) →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rompen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compatibilidad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anteriores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1706" y="8775342"/>
            <a:ext cx="1462132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versionado semántico (SemVer) es un estándar que define cómo se deben asignar los números de versión en el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99868" y="6227762"/>
            <a:ext cx="10288264" cy="2372681"/>
          </a:xfrm>
          <a:custGeom>
            <a:avLst/>
            <a:gdLst/>
            <a:ahLst/>
            <a:cxnLst/>
            <a:rect l="l" t="t" r="r" b="b"/>
            <a:pathLst>
              <a:path w="10288264" h="2372681">
                <a:moveTo>
                  <a:pt x="0" y="0"/>
                </a:moveTo>
                <a:lnTo>
                  <a:pt x="10288264" y="0"/>
                </a:lnTo>
                <a:lnTo>
                  <a:pt x="10288264" y="2372681"/>
                </a:lnTo>
                <a:lnTo>
                  <a:pt x="0" y="2372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48161" y="1932921"/>
            <a:ext cx="1319167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símbolos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^ y ~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package.json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controlan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actualizan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dependencias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npm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install.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08899" y="641357"/>
            <a:ext cx="1687532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Cuál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es la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diferencia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entre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package.json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y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package.lock.json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?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193396"/>
            <a:ext cx="13766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^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30939" y="3167996"/>
            <a:ext cx="6586273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 actualizar versiones minor y patch, pero mantiene la major.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30939" y="4196623"/>
            <a:ext cx="233094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"lodash": "^4.17.21"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30939" y="4945063"/>
            <a:ext cx="482798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Desde 4.17.21 hasta 4.x.x (pero no 5.x.x).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73933" y="3193396"/>
            <a:ext cx="14525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~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85914" y="3193396"/>
            <a:ext cx="710862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 actualizar solo patch, pero mantiene major y minor.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85914" y="4196623"/>
            <a:ext cx="233853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"lodash": "~4.17.21"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85914" y="4945063"/>
            <a:ext cx="514260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Desde 4.17.21 hasta 4.17.x (pero no 4.18.x).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  <p:sp>
        <p:nvSpPr>
          <p:cNvPr id="3" name="Freeform 3"/>
          <p:cNvSpPr/>
          <p:nvPr/>
        </p:nvSpPr>
        <p:spPr>
          <a:xfrm>
            <a:off x="10602239" y="3250646"/>
            <a:ext cx="6076295" cy="4534150"/>
          </a:xfrm>
          <a:custGeom>
            <a:avLst/>
            <a:gdLst/>
            <a:ahLst/>
            <a:cxnLst/>
            <a:rect l="l" t="t" r="r" b="b"/>
            <a:pathLst>
              <a:path w="6076295" h="4534150">
                <a:moveTo>
                  <a:pt x="0" y="0"/>
                </a:moveTo>
                <a:lnTo>
                  <a:pt x="6076296" y="0"/>
                </a:lnTo>
                <a:lnTo>
                  <a:pt x="6076296" y="4534150"/>
                </a:lnTo>
                <a:lnTo>
                  <a:pt x="0" y="4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12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606233" y="720567"/>
            <a:ext cx="307553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README.md</a:t>
            </a:r>
          </a:p>
        </p:txBody>
      </p:sp>
      <p:sp>
        <p:nvSpPr>
          <p:cNvPr id="5" name="Freeform 5"/>
          <p:cNvSpPr/>
          <p:nvPr/>
        </p:nvSpPr>
        <p:spPr>
          <a:xfrm rot="2909398">
            <a:off x="12298937" y="6828817"/>
            <a:ext cx="1374443" cy="530879"/>
          </a:xfrm>
          <a:custGeom>
            <a:avLst/>
            <a:gdLst/>
            <a:ahLst/>
            <a:cxnLst/>
            <a:rect l="l" t="t" r="r" b="b"/>
            <a:pathLst>
              <a:path w="1374443" h="530879">
                <a:moveTo>
                  <a:pt x="0" y="0"/>
                </a:moveTo>
                <a:lnTo>
                  <a:pt x="1374443" y="0"/>
                </a:lnTo>
                <a:lnTo>
                  <a:pt x="1374443" y="530878"/>
                </a:lnTo>
                <a:lnTo>
                  <a:pt x="0" y="5308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624188" y="5143070"/>
            <a:ext cx="3119735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Explicaciones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proyecto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  <p:sp>
        <p:nvSpPr>
          <p:cNvPr id="3" name="Freeform 3"/>
          <p:cNvSpPr/>
          <p:nvPr/>
        </p:nvSpPr>
        <p:spPr>
          <a:xfrm>
            <a:off x="10469094" y="3224912"/>
            <a:ext cx="6076295" cy="4534150"/>
          </a:xfrm>
          <a:custGeom>
            <a:avLst/>
            <a:gdLst/>
            <a:ahLst/>
            <a:cxnLst/>
            <a:rect l="l" t="t" r="r" b="b"/>
            <a:pathLst>
              <a:path w="6076295" h="4534150">
                <a:moveTo>
                  <a:pt x="0" y="0"/>
                </a:moveTo>
                <a:lnTo>
                  <a:pt x="6076296" y="0"/>
                </a:lnTo>
                <a:lnTo>
                  <a:pt x="6076296" y="4534150"/>
                </a:lnTo>
                <a:lnTo>
                  <a:pt x="0" y="4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12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086600" y="720567"/>
            <a:ext cx="3668687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tsconfig.json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Freeform 5"/>
          <p:cNvSpPr/>
          <p:nvPr/>
        </p:nvSpPr>
        <p:spPr>
          <a:xfrm rot="2909398">
            <a:off x="12236599" y="7315025"/>
            <a:ext cx="861737" cy="332846"/>
          </a:xfrm>
          <a:custGeom>
            <a:avLst/>
            <a:gdLst/>
            <a:ahLst/>
            <a:cxnLst/>
            <a:rect l="l" t="t" r="r" b="b"/>
            <a:pathLst>
              <a:path w="861737" h="332846">
                <a:moveTo>
                  <a:pt x="0" y="0"/>
                </a:moveTo>
                <a:lnTo>
                  <a:pt x="861737" y="0"/>
                </a:lnTo>
                <a:lnTo>
                  <a:pt x="861737" y="332846"/>
                </a:lnTo>
                <a:lnTo>
                  <a:pt x="0" y="332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54200" y="4416425"/>
            <a:ext cx="8115300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Ts que dice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quiere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nuestra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versión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JS,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algunas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otras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no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recomienda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tocarlo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sepa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 que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por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defecto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equipo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angular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recomienda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tenerlo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  <p:sp>
        <p:nvSpPr>
          <p:cNvPr id="3" name="Freeform 3"/>
          <p:cNvSpPr/>
          <p:nvPr/>
        </p:nvSpPr>
        <p:spPr>
          <a:xfrm>
            <a:off x="10469095" y="3250645"/>
            <a:ext cx="6076295" cy="4534150"/>
          </a:xfrm>
          <a:custGeom>
            <a:avLst/>
            <a:gdLst/>
            <a:ahLst/>
            <a:cxnLst/>
            <a:rect l="l" t="t" r="r" b="b"/>
            <a:pathLst>
              <a:path w="6076295" h="4534150">
                <a:moveTo>
                  <a:pt x="0" y="0"/>
                </a:moveTo>
                <a:lnTo>
                  <a:pt x="6076296" y="0"/>
                </a:lnTo>
                <a:lnTo>
                  <a:pt x="6076296" y="4534150"/>
                </a:lnTo>
                <a:lnTo>
                  <a:pt x="0" y="4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12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791201" y="720567"/>
            <a:ext cx="6219156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tsconfig.spec|app.json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Freeform 5"/>
          <p:cNvSpPr/>
          <p:nvPr/>
        </p:nvSpPr>
        <p:spPr>
          <a:xfrm rot="2909398">
            <a:off x="12571009" y="7197440"/>
            <a:ext cx="861737" cy="332846"/>
          </a:xfrm>
          <a:custGeom>
            <a:avLst/>
            <a:gdLst/>
            <a:ahLst/>
            <a:cxnLst/>
            <a:rect l="l" t="t" r="r" b="b"/>
            <a:pathLst>
              <a:path w="861737" h="332846">
                <a:moveTo>
                  <a:pt x="0" y="0"/>
                </a:moveTo>
                <a:lnTo>
                  <a:pt x="861737" y="0"/>
                </a:lnTo>
                <a:lnTo>
                  <a:pt x="861737" y="332846"/>
                </a:lnTo>
                <a:lnTo>
                  <a:pt x="0" y="332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54200" y="4416425"/>
            <a:ext cx="8115300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Extienden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tsconfig.json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app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testea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Freeform 7"/>
          <p:cNvSpPr/>
          <p:nvPr/>
        </p:nvSpPr>
        <p:spPr>
          <a:xfrm rot="2909398">
            <a:off x="12571009" y="7630388"/>
            <a:ext cx="861737" cy="332846"/>
          </a:xfrm>
          <a:custGeom>
            <a:avLst/>
            <a:gdLst/>
            <a:ahLst/>
            <a:cxnLst/>
            <a:rect l="l" t="t" r="r" b="b"/>
            <a:pathLst>
              <a:path w="861737" h="332846">
                <a:moveTo>
                  <a:pt x="0" y="0"/>
                </a:moveTo>
                <a:lnTo>
                  <a:pt x="861737" y="0"/>
                </a:lnTo>
                <a:lnTo>
                  <a:pt x="861737" y="332846"/>
                </a:lnTo>
                <a:lnTo>
                  <a:pt x="0" y="332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92254" y="4424490"/>
            <a:ext cx="9821997" cy="2903053"/>
          </a:xfrm>
          <a:custGeom>
            <a:avLst/>
            <a:gdLst/>
            <a:ahLst/>
            <a:cxnLst/>
            <a:rect l="l" t="t" r="r" b="b"/>
            <a:pathLst>
              <a:path w="9821997" h="2903053">
                <a:moveTo>
                  <a:pt x="0" y="0"/>
                </a:moveTo>
                <a:lnTo>
                  <a:pt x="9821997" y="0"/>
                </a:lnTo>
                <a:lnTo>
                  <a:pt x="9821997" y="2903053"/>
                </a:lnTo>
                <a:lnTo>
                  <a:pt x="0" y="2903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95241" y="720567"/>
            <a:ext cx="2739309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styles.css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48454" y="5677578"/>
            <a:ext cx="524678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Estilos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globales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Freeform 6"/>
          <p:cNvSpPr/>
          <p:nvPr/>
        </p:nvSpPr>
        <p:spPr>
          <a:xfrm rot="2909398">
            <a:off x="10943859" y="7121512"/>
            <a:ext cx="2464686" cy="951985"/>
          </a:xfrm>
          <a:custGeom>
            <a:avLst/>
            <a:gdLst/>
            <a:ahLst/>
            <a:cxnLst/>
            <a:rect l="l" t="t" r="r" b="b"/>
            <a:pathLst>
              <a:path w="2464686" h="951985">
                <a:moveTo>
                  <a:pt x="0" y="0"/>
                </a:moveTo>
                <a:lnTo>
                  <a:pt x="2464686" y="0"/>
                </a:lnTo>
                <a:lnTo>
                  <a:pt x="2464686" y="951985"/>
                </a:lnTo>
                <a:lnTo>
                  <a:pt x="0" y="9519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</a:p>
        </p:txBody>
      </p:sp>
      <p:sp>
        <p:nvSpPr>
          <p:cNvPr id="3" name="Freeform 3"/>
          <p:cNvSpPr/>
          <p:nvPr/>
        </p:nvSpPr>
        <p:spPr>
          <a:xfrm>
            <a:off x="8102593" y="4424489"/>
            <a:ext cx="9821997" cy="2903053"/>
          </a:xfrm>
          <a:custGeom>
            <a:avLst/>
            <a:gdLst/>
            <a:ahLst/>
            <a:cxnLst/>
            <a:rect l="l" t="t" r="r" b="b"/>
            <a:pathLst>
              <a:path w="9821997" h="2903053">
                <a:moveTo>
                  <a:pt x="0" y="0"/>
                </a:moveTo>
                <a:lnTo>
                  <a:pt x="9821997" y="0"/>
                </a:lnTo>
                <a:lnTo>
                  <a:pt x="9821997" y="2903053"/>
                </a:lnTo>
                <a:lnTo>
                  <a:pt x="0" y="2903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765182" y="720567"/>
            <a:ext cx="2757636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index.html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9699" y="4592638"/>
            <a:ext cx="7045483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index.html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punto de entrada principal de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navegador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HTML base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Angular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inyecta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renderiza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Freeform 6"/>
          <p:cNvSpPr/>
          <p:nvPr/>
        </p:nvSpPr>
        <p:spPr>
          <a:xfrm rot="2909398">
            <a:off x="11145289" y="6102359"/>
            <a:ext cx="2464686" cy="951985"/>
          </a:xfrm>
          <a:custGeom>
            <a:avLst/>
            <a:gdLst/>
            <a:ahLst/>
            <a:cxnLst/>
            <a:rect l="l" t="t" r="r" b="b"/>
            <a:pathLst>
              <a:path w="2464686" h="951985">
                <a:moveTo>
                  <a:pt x="0" y="0"/>
                </a:moveTo>
                <a:lnTo>
                  <a:pt x="2464686" y="0"/>
                </a:lnTo>
                <a:lnTo>
                  <a:pt x="2464686" y="951985"/>
                </a:lnTo>
                <a:lnTo>
                  <a:pt x="0" y="9519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62975" y="1753070"/>
            <a:ext cx="10692381" cy="2169469"/>
          </a:xfrm>
          <a:custGeom>
            <a:avLst/>
            <a:gdLst/>
            <a:ahLst/>
            <a:cxnLst/>
            <a:rect l="l" t="t" r="r" b="b"/>
            <a:pathLst>
              <a:path w="10692381" h="2169469">
                <a:moveTo>
                  <a:pt x="0" y="0"/>
                </a:moveTo>
                <a:lnTo>
                  <a:pt x="10692382" y="0"/>
                </a:lnTo>
                <a:lnTo>
                  <a:pt x="10692382" y="2169469"/>
                </a:lnTo>
                <a:lnTo>
                  <a:pt x="0" y="2169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797810" y="3933165"/>
            <a:ext cx="10692381" cy="1738078"/>
          </a:xfrm>
          <a:custGeom>
            <a:avLst/>
            <a:gdLst/>
            <a:ahLst/>
            <a:cxnLst/>
            <a:rect l="l" t="t" r="r" b="b"/>
            <a:pathLst>
              <a:path w="10692381" h="1738078">
                <a:moveTo>
                  <a:pt x="0" y="0"/>
                </a:moveTo>
                <a:lnTo>
                  <a:pt x="10692382" y="0"/>
                </a:lnTo>
                <a:lnTo>
                  <a:pt x="10692382" y="1738078"/>
                </a:lnTo>
                <a:lnTo>
                  <a:pt x="0" y="17380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19" b="-81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797809" y="5776220"/>
            <a:ext cx="4746464" cy="3348372"/>
          </a:xfrm>
          <a:custGeom>
            <a:avLst/>
            <a:gdLst/>
            <a:ahLst/>
            <a:cxnLst/>
            <a:rect l="l" t="t" r="r" b="b"/>
            <a:pathLst>
              <a:path w="4746464" h="3348372">
                <a:moveTo>
                  <a:pt x="0" y="0"/>
                </a:moveTo>
                <a:lnTo>
                  <a:pt x="4746465" y="0"/>
                </a:lnTo>
                <a:lnTo>
                  <a:pt x="4746465" y="3348372"/>
                </a:lnTo>
                <a:lnTo>
                  <a:pt x="0" y="3348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765783" y="5799138"/>
            <a:ext cx="5724408" cy="1563787"/>
          </a:xfrm>
          <a:custGeom>
            <a:avLst/>
            <a:gdLst/>
            <a:ahLst/>
            <a:cxnLst/>
            <a:rect l="l" t="t" r="r" b="b"/>
            <a:pathLst>
              <a:path w="5724408" h="1563787">
                <a:moveTo>
                  <a:pt x="0" y="0"/>
                </a:moveTo>
                <a:lnTo>
                  <a:pt x="5724408" y="0"/>
                </a:lnTo>
                <a:lnTo>
                  <a:pt x="5724408" y="1563787"/>
                </a:lnTo>
                <a:lnTo>
                  <a:pt x="0" y="15637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941170" y="7490820"/>
            <a:ext cx="3373634" cy="1633773"/>
          </a:xfrm>
          <a:custGeom>
            <a:avLst/>
            <a:gdLst/>
            <a:ahLst/>
            <a:cxnLst/>
            <a:rect l="l" t="t" r="r" b="b"/>
            <a:pathLst>
              <a:path w="3373634" h="1633773">
                <a:moveTo>
                  <a:pt x="0" y="0"/>
                </a:moveTo>
                <a:lnTo>
                  <a:pt x="3373634" y="0"/>
                </a:lnTo>
                <a:lnTo>
                  <a:pt x="3373634" y="1633772"/>
                </a:lnTo>
                <a:lnTo>
                  <a:pt x="0" y="16337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59301" y="720567"/>
            <a:ext cx="7569398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Crear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1er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proyecto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angular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</a:p>
        </p:txBody>
      </p:sp>
      <p:sp>
        <p:nvSpPr>
          <p:cNvPr id="3" name="Freeform 3"/>
          <p:cNvSpPr/>
          <p:nvPr/>
        </p:nvSpPr>
        <p:spPr>
          <a:xfrm>
            <a:off x="8102593" y="4424489"/>
            <a:ext cx="9821997" cy="2903053"/>
          </a:xfrm>
          <a:custGeom>
            <a:avLst/>
            <a:gdLst/>
            <a:ahLst/>
            <a:cxnLst/>
            <a:rect l="l" t="t" r="r" b="b"/>
            <a:pathLst>
              <a:path w="9821997" h="2903053">
                <a:moveTo>
                  <a:pt x="0" y="0"/>
                </a:moveTo>
                <a:lnTo>
                  <a:pt x="9821997" y="0"/>
                </a:lnTo>
                <a:lnTo>
                  <a:pt x="9821997" y="2903053"/>
                </a:lnTo>
                <a:lnTo>
                  <a:pt x="0" y="2903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187630" y="720567"/>
            <a:ext cx="191273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main.ts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3080" y="4972728"/>
            <a:ext cx="7459513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main.ts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punto de entrada de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Angular.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primer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principal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arrancar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(bootstrap)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raíz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AppComponent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Freeform 6"/>
          <p:cNvSpPr/>
          <p:nvPr/>
        </p:nvSpPr>
        <p:spPr>
          <a:xfrm rot="2909398">
            <a:off x="10163917" y="5560311"/>
            <a:ext cx="2464686" cy="951985"/>
          </a:xfrm>
          <a:custGeom>
            <a:avLst/>
            <a:gdLst/>
            <a:ahLst/>
            <a:cxnLst/>
            <a:rect l="l" t="t" r="r" b="b"/>
            <a:pathLst>
              <a:path w="2464686" h="951985">
                <a:moveTo>
                  <a:pt x="0" y="0"/>
                </a:moveTo>
                <a:lnTo>
                  <a:pt x="2464686" y="0"/>
                </a:lnTo>
                <a:lnTo>
                  <a:pt x="2464686" y="951985"/>
                </a:lnTo>
                <a:lnTo>
                  <a:pt x="0" y="9519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r>
          </a:p>
        </p:txBody>
      </p:sp>
      <p:sp>
        <p:nvSpPr>
          <p:cNvPr id="3" name="Freeform 3"/>
          <p:cNvSpPr/>
          <p:nvPr/>
        </p:nvSpPr>
        <p:spPr>
          <a:xfrm>
            <a:off x="7863729" y="3732462"/>
            <a:ext cx="9821997" cy="2903053"/>
          </a:xfrm>
          <a:custGeom>
            <a:avLst/>
            <a:gdLst/>
            <a:ahLst/>
            <a:cxnLst/>
            <a:rect l="l" t="t" r="r" b="b"/>
            <a:pathLst>
              <a:path w="9821997" h="2903053">
                <a:moveTo>
                  <a:pt x="0" y="0"/>
                </a:moveTo>
                <a:lnTo>
                  <a:pt x="9821997" y="0"/>
                </a:lnTo>
                <a:lnTo>
                  <a:pt x="9821997" y="2903053"/>
                </a:lnTo>
                <a:lnTo>
                  <a:pt x="0" y="2903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909398">
            <a:off x="9861356" y="4707996"/>
            <a:ext cx="2464686" cy="951985"/>
          </a:xfrm>
          <a:custGeom>
            <a:avLst/>
            <a:gdLst/>
            <a:ahLst/>
            <a:cxnLst/>
            <a:rect l="l" t="t" r="r" b="b"/>
            <a:pathLst>
              <a:path w="2464686" h="951985">
                <a:moveTo>
                  <a:pt x="0" y="0"/>
                </a:moveTo>
                <a:lnTo>
                  <a:pt x="2464686" y="0"/>
                </a:lnTo>
                <a:lnTo>
                  <a:pt x="2464686" y="951985"/>
                </a:lnTo>
                <a:lnTo>
                  <a:pt x="0" y="9519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863729" y="720567"/>
            <a:ext cx="1755256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97600" y="4690275"/>
            <a:ext cx="5047828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Van dentro nuestros componentes con sus archivos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81168" y="2733674"/>
            <a:ext cx="4347722" cy="2797510"/>
          </a:xfrm>
          <a:custGeom>
            <a:avLst/>
            <a:gdLst/>
            <a:ahLst/>
            <a:cxnLst/>
            <a:rect l="l" t="t" r="r" b="b"/>
            <a:pathLst>
              <a:path w="4347722" h="2797510">
                <a:moveTo>
                  <a:pt x="0" y="0"/>
                </a:moveTo>
                <a:lnTo>
                  <a:pt x="4347722" y="0"/>
                </a:lnTo>
                <a:lnTo>
                  <a:pt x="4347722" y="2797509"/>
                </a:lnTo>
                <a:lnTo>
                  <a:pt x="0" y="2797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909398">
            <a:off x="12889332" y="5169242"/>
            <a:ext cx="2464686" cy="951985"/>
          </a:xfrm>
          <a:custGeom>
            <a:avLst/>
            <a:gdLst/>
            <a:ahLst/>
            <a:cxnLst/>
            <a:rect l="l" t="t" r="r" b="b"/>
            <a:pathLst>
              <a:path w="2464686" h="951985">
                <a:moveTo>
                  <a:pt x="0" y="0"/>
                </a:moveTo>
                <a:lnTo>
                  <a:pt x="2464686" y="0"/>
                </a:lnTo>
                <a:lnTo>
                  <a:pt x="2464686" y="951985"/>
                </a:lnTo>
                <a:lnTo>
                  <a:pt x="0" y="9519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682467" y="6475998"/>
            <a:ext cx="7656546" cy="1916784"/>
          </a:xfrm>
          <a:custGeom>
            <a:avLst/>
            <a:gdLst/>
            <a:ahLst/>
            <a:cxnLst/>
            <a:rect l="l" t="t" r="r" b="b"/>
            <a:pathLst>
              <a:path w="7656546" h="1916784">
                <a:moveTo>
                  <a:pt x="0" y="0"/>
                </a:moveTo>
                <a:lnTo>
                  <a:pt x="7656546" y="0"/>
                </a:lnTo>
                <a:lnTo>
                  <a:pt x="7656546" y="1916784"/>
                </a:lnTo>
                <a:lnTo>
                  <a:pt x="0" y="19167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81801" y="720567"/>
            <a:ext cx="3992836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app.config.ts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38276" y="3071589"/>
            <a:ext cx="5975089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app.config.ts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central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19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reemplaza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usar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AppModule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Define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global de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ApplicationConfig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lugar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enfoque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NgModule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38276" y="6883527"/>
            <a:ext cx="6601071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provideRouter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(routes)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enrutamiento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importadas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app.routes.ts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09658" y="2993758"/>
            <a:ext cx="3626167" cy="4114800"/>
          </a:xfrm>
          <a:custGeom>
            <a:avLst/>
            <a:gdLst/>
            <a:ahLst/>
            <a:cxnLst/>
            <a:rect l="l" t="t" r="r" b="b"/>
            <a:pathLst>
              <a:path w="3626167" h="4114800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82000" y="4454501"/>
            <a:ext cx="5118464" cy="688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gracias!!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57818" y="2471755"/>
            <a:ext cx="7172363" cy="5343490"/>
          </a:xfrm>
          <a:custGeom>
            <a:avLst/>
            <a:gdLst/>
            <a:ahLst/>
            <a:cxnLst/>
            <a:rect l="l" t="t" r="r" b="b"/>
            <a:pathLst>
              <a:path w="7172363" h="5343490">
                <a:moveTo>
                  <a:pt x="0" y="0"/>
                </a:moveTo>
                <a:lnTo>
                  <a:pt x="7172364" y="0"/>
                </a:lnTo>
                <a:lnTo>
                  <a:pt x="7172364" y="5343490"/>
                </a:lnTo>
                <a:lnTo>
                  <a:pt x="0" y="53434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48994" y="723900"/>
            <a:ext cx="5190009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 app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Vs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07292" y="2884387"/>
            <a:ext cx="6076295" cy="4518226"/>
          </a:xfrm>
          <a:custGeom>
            <a:avLst/>
            <a:gdLst/>
            <a:ahLst/>
            <a:cxnLst/>
            <a:rect l="l" t="t" r="r" b="b"/>
            <a:pathLst>
              <a:path w="6076295" h="4518226">
                <a:moveTo>
                  <a:pt x="0" y="0"/>
                </a:moveTo>
                <a:lnTo>
                  <a:pt x="6076296" y="0"/>
                </a:lnTo>
                <a:lnTo>
                  <a:pt x="6076296" y="4518226"/>
                </a:lnTo>
                <a:lnTo>
                  <a:pt x="0" y="451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55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94315" y="720567"/>
            <a:ext cx="2099370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.angular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31811" y="4441825"/>
            <a:ext cx="6075128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cache,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iniciemos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app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sea la 2da, 3ra, 4ta,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mucho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rápido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69095" y="3250645"/>
            <a:ext cx="6076295" cy="4534150"/>
          </a:xfrm>
          <a:custGeom>
            <a:avLst/>
            <a:gdLst/>
            <a:ahLst/>
            <a:cxnLst/>
            <a:rect l="l" t="t" r="r" b="b"/>
            <a:pathLst>
              <a:path w="6076295" h="4534150">
                <a:moveTo>
                  <a:pt x="0" y="0"/>
                </a:moveTo>
                <a:lnTo>
                  <a:pt x="6076296" y="0"/>
                </a:lnTo>
                <a:lnTo>
                  <a:pt x="6076296" y="4534150"/>
                </a:lnTo>
                <a:lnTo>
                  <a:pt x="0" y="4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126"/>
            </a:stretch>
          </a:blipFill>
        </p:spPr>
      </p:sp>
      <p:sp>
        <p:nvSpPr>
          <p:cNvPr id="3" name="Freeform 3"/>
          <p:cNvSpPr/>
          <p:nvPr/>
        </p:nvSpPr>
        <p:spPr>
          <a:xfrm rot="2909398">
            <a:off x="11588372" y="4478451"/>
            <a:ext cx="4337118" cy="1675212"/>
          </a:xfrm>
          <a:custGeom>
            <a:avLst/>
            <a:gdLst/>
            <a:ahLst/>
            <a:cxnLst/>
            <a:rect l="l" t="t" r="r" b="b"/>
            <a:pathLst>
              <a:path w="4337118" h="1675212">
                <a:moveTo>
                  <a:pt x="0" y="0"/>
                </a:moveTo>
                <a:lnTo>
                  <a:pt x="4337118" y="0"/>
                </a:lnTo>
                <a:lnTo>
                  <a:pt x="4337118" y="1675212"/>
                </a:lnTo>
                <a:lnTo>
                  <a:pt x="0" y="16752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48600" y="720567"/>
            <a:ext cx="2237407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vscode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31811" y="4441825"/>
            <a:ext cx="6075128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visual studio code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descargamos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proyecto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nuestro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editor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acomodará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acuerdo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carpeta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58000" y="720567"/>
            <a:ext cx="4113907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node_modules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0469095" y="3250645"/>
            <a:ext cx="6076295" cy="4534150"/>
          </a:xfrm>
          <a:custGeom>
            <a:avLst/>
            <a:gdLst/>
            <a:ahLst/>
            <a:cxnLst/>
            <a:rect l="l" t="t" r="r" b="b"/>
            <a:pathLst>
              <a:path w="6076295" h="4534150">
                <a:moveTo>
                  <a:pt x="0" y="0"/>
                </a:moveTo>
                <a:lnTo>
                  <a:pt x="6076296" y="0"/>
                </a:lnTo>
                <a:lnTo>
                  <a:pt x="6076296" y="4534150"/>
                </a:lnTo>
                <a:lnTo>
                  <a:pt x="0" y="4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126"/>
            </a:stretch>
          </a:blipFill>
        </p:spPr>
      </p:sp>
      <p:sp>
        <p:nvSpPr>
          <p:cNvPr id="5" name="Freeform 5"/>
          <p:cNvSpPr/>
          <p:nvPr/>
        </p:nvSpPr>
        <p:spPr>
          <a:xfrm rot="2909398">
            <a:off x="12169868" y="4683236"/>
            <a:ext cx="3599155" cy="1390174"/>
          </a:xfrm>
          <a:custGeom>
            <a:avLst/>
            <a:gdLst/>
            <a:ahLst/>
            <a:cxnLst/>
            <a:rect l="l" t="t" r="r" b="b"/>
            <a:pathLst>
              <a:path w="3599155" h="1390174">
                <a:moveTo>
                  <a:pt x="0" y="0"/>
                </a:moveTo>
                <a:lnTo>
                  <a:pt x="3599155" y="0"/>
                </a:lnTo>
                <a:lnTo>
                  <a:pt x="3599155" y="1390174"/>
                </a:lnTo>
                <a:lnTo>
                  <a:pt x="0" y="13901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31230" y="5003673"/>
            <a:ext cx="5790250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Contiene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paquetes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referenciados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package.json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nunca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vamos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tocar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3" name="Freeform 3"/>
          <p:cNvSpPr/>
          <p:nvPr/>
        </p:nvSpPr>
        <p:spPr>
          <a:xfrm>
            <a:off x="10515600" y="3238500"/>
            <a:ext cx="6076295" cy="4534150"/>
          </a:xfrm>
          <a:custGeom>
            <a:avLst/>
            <a:gdLst/>
            <a:ahLst/>
            <a:cxnLst/>
            <a:rect l="l" t="t" r="r" b="b"/>
            <a:pathLst>
              <a:path w="6076295" h="4534150">
                <a:moveTo>
                  <a:pt x="0" y="0"/>
                </a:moveTo>
                <a:lnTo>
                  <a:pt x="6076296" y="0"/>
                </a:lnTo>
                <a:lnTo>
                  <a:pt x="6076296" y="4534150"/>
                </a:lnTo>
                <a:lnTo>
                  <a:pt x="0" y="4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12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94388" y="723900"/>
            <a:ext cx="2099224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public</a:t>
            </a:r>
          </a:p>
        </p:txBody>
      </p:sp>
      <p:sp>
        <p:nvSpPr>
          <p:cNvPr id="5" name="Freeform 5"/>
          <p:cNvSpPr/>
          <p:nvPr/>
        </p:nvSpPr>
        <p:spPr>
          <a:xfrm rot="2909398">
            <a:off x="11596595" y="5017645"/>
            <a:ext cx="3599155" cy="1390174"/>
          </a:xfrm>
          <a:custGeom>
            <a:avLst/>
            <a:gdLst/>
            <a:ahLst/>
            <a:cxnLst/>
            <a:rect l="l" t="t" r="r" b="b"/>
            <a:pathLst>
              <a:path w="3599155" h="1390174">
                <a:moveTo>
                  <a:pt x="0" y="0"/>
                </a:moveTo>
                <a:lnTo>
                  <a:pt x="3599155" y="0"/>
                </a:lnTo>
                <a:lnTo>
                  <a:pt x="3599155" y="1390174"/>
                </a:lnTo>
                <a:lnTo>
                  <a:pt x="0" y="13901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61882" y="5143070"/>
            <a:ext cx="7258847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recursos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estáticos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nuestra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app,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imágenes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iconos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fuentes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3" name="Freeform 3"/>
          <p:cNvSpPr/>
          <p:nvPr/>
        </p:nvSpPr>
        <p:spPr>
          <a:xfrm>
            <a:off x="10469095" y="3250645"/>
            <a:ext cx="6076295" cy="4534150"/>
          </a:xfrm>
          <a:custGeom>
            <a:avLst/>
            <a:gdLst/>
            <a:ahLst/>
            <a:cxnLst/>
            <a:rect l="l" t="t" r="r" b="b"/>
            <a:pathLst>
              <a:path w="6076295" h="4534150">
                <a:moveTo>
                  <a:pt x="0" y="0"/>
                </a:moveTo>
                <a:lnTo>
                  <a:pt x="6076296" y="0"/>
                </a:lnTo>
                <a:lnTo>
                  <a:pt x="6076296" y="4534150"/>
                </a:lnTo>
                <a:lnTo>
                  <a:pt x="0" y="4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12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934200" y="720567"/>
            <a:ext cx="3827785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editorconfig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Freeform 5"/>
          <p:cNvSpPr/>
          <p:nvPr/>
        </p:nvSpPr>
        <p:spPr>
          <a:xfrm rot="2909398">
            <a:off x="12156193" y="5601648"/>
            <a:ext cx="3083608" cy="1191043"/>
          </a:xfrm>
          <a:custGeom>
            <a:avLst/>
            <a:gdLst/>
            <a:ahLst/>
            <a:cxnLst/>
            <a:rect l="l" t="t" r="r" b="b"/>
            <a:pathLst>
              <a:path w="3083608" h="1191043">
                <a:moveTo>
                  <a:pt x="0" y="0"/>
                </a:moveTo>
                <a:lnTo>
                  <a:pt x="3083608" y="0"/>
                </a:lnTo>
                <a:lnTo>
                  <a:pt x="3083608" y="1191043"/>
                </a:lnTo>
                <a:lnTo>
                  <a:pt x="0" y="11910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61882" y="5143070"/>
            <a:ext cx="7258847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recomendadas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por angular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nuestro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editor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5592" y="907696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3" name="Freeform 3"/>
          <p:cNvSpPr/>
          <p:nvPr/>
        </p:nvSpPr>
        <p:spPr>
          <a:xfrm>
            <a:off x="10469095" y="3250645"/>
            <a:ext cx="6076295" cy="4534150"/>
          </a:xfrm>
          <a:custGeom>
            <a:avLst/>
            <a:gdLst/>
            <a:ahLst/>
            <a:cxnLst/>
            <a:rect l="l" t="t" r="r" b="b"/>
            <a:pathLst>
              <a:path w="6076295" h="4534150">
                <a:moveTo>
                  <a:pt x="0" y="0"/>
                </a:moveTo>
                <a:lnTo>
                  <a:pt x="6076296" y="0"/>
                </a:lnTo>
                <a:lnTo>
                  <a:pt x="6076296" y="4534150"/>
                </a:lnTo>
                <a:lnTo>
                  <a:pt x="0" y="4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12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929488" y="720567"/>
            <a:ext cx="2429024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gitignore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Freeform 5"/>
          <p:cNvSpPr/>
          <p:nvPr/>
        </p:nvSpPr>
        <p:spPr>
          <a:xfrm rot="2909398">
            <a:off x="11861880" y="5811258"/>
            <a:ext cx="2464686" cy="951985"/>
          </a:xfrm>
          <a:custGeom>
            <a:avLst/>
            <a:gdLst/>
            <a:ahLst/>
            <a:cxnLst/>
            <a:rect l="l" t="t" r="r" b="b"/>
            <a:pathLst>
              <a:path w="2464686" h="951985">
                <a:moveTo>
                  <a:pt x="0" y="0"/>
                </a:moveTo>
                <a:lnTo>
                  <a:pt x="2464686" y="0"/>
                </a:lnTo>
                <a:lnTo>
                  <a:pt x="2464686" y="951985"/>
                </a:lnTo>
                <a:lnTo>
                  <a:pt x="0" y="9519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099665" y="5095875"/>
            <a:ext cx="7258847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Ignorar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subir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git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735</Words>
  <Application>Microsoft Office PowerPoint</Application>
  <PresentationFormat>Personalizado</PresentationFormat>
  <Paragraphs>88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Calibri</vt:lpstr>
      <vt:lpstr>Poppins</vt:lpstr>
      <vt:lpstr>Open Sans Bold</vt:lpstr>
      <vt:lpstr>Arial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primera app</dc:title>
  <cp:lastModifiedBy>Lionel Ruiz Diaz</cp:lastModifiedBy>
  <cp:revision>2</cp:revision>
  <dcterms:created xsi:type="dcterms:W3CDTF">2006-08-16T00:00:00Z</dcterms:created>
  <dcterms:modified xsi:type="dcterms:W3CDTF">2025-05-26T20:19:29Z</dcterms:modified>
  <dc:identifier>DAGiv9PYGXg</dc:identifier>
</cp:coreProperties>
</file>