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</p:embeddedFont>
    <p:embeddedFont>
      <p:font typeface="Open Sans Bold" panose="020B0806030504020204" charset="0"/>
      <p:regular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9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30.svg"/><Relationship Id="rId2" Type="http://schemas.openxmlformats.org/officeDocument/2006/relationships/image" Target="../media/image38.png"/><Relationship Id="rId16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5" Type="http://schemas.openxmlformats.org/officeDocument/2006/relationships/image" Target="../media/image41.png"/><Relationship Id="rId10" Type="http://schemas.openxmlformats.org/officeDocument/2006/relationships/image" Target="../media/image11.svg"/><Relationship Id="rId4" Type="http://schemas.openxmlformats.org/officeDocument/2006/relationships/image" Target="../media/image18.svg"/><Relationship Id="rId9" Type="http://schemas.openxmlformats.org/officeDocument/2006/relationships/image" Target="../media/image10.png"/><Relationship Id="rId14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26.png"/><Relationship Id="rId5" Type="http://schemas.openxmlformats.org/officeDocument/2006/relationships/image" Target="../media/image24.png"/><Relationship Id="rId15" Type="http://schemas.openxmlformats.org/officeDocument/2006/relationships/image" Target="../media/image30.svg"/><Relationship Id="rId10" Type="http://schemas.openxmlformats.org/officeDocument/2006/relationships/image" Target="../media/image20.svg"/><Relationship Id="rId4" Type="http://schemas.openxmlformats.org/officeDocument/2006/relationships/image" Target="../media/image18.svg"/><Relationship Id="rId9" Type="http://schemas.openxmlformats.org/officeDocument/2006/relationships/image" Target="../media/image19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12" Type="http://schemas.openxmlformats.org/officeDocument/2006/relationships/image" Target="../media/image11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915400" y="3000563"/>
            <a:ext cx="574238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Señales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29800" y="5830722"/>
            <a:ext cx="64509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6882" y="3137864"/>
            <a:ext cx="3835371" cy="1350483"/>
          </a:xfrm>
          <a:custGeom>
            <a:avLst/>
            <a:gdLst/>
            <a:ahLst/>
            <a:cxnLst/>
            <a:rect l="l" t="t" r="r" b="b"/>
            <a:pathLst>
              <a:path w="3835371" h="1350483">
                <a:moveTo>
                  <a:pt x="0" y="0"/>
                </a:moveTo>
                <a:lnTo>
                  <a:pt x="3835372" y="0"/>
                </a:lnTo>
                <a:lnTo>
                  <a:pt x="3835372" y="1350482"/>
                </a:lnTo>
                <a:lnTo>
                  <a:pt x="0" y="1350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3137864"/>
            <a:ext cx="2547839" cy="1275862"/>
          </a:xfrm>
          <a:custGeom>
            <a:avLst/>
            <a:gdLst/>
            <a:ahLst/>
            <a:cxnLst/>
            <a:rect l="l" t="t" r="r" b="b"/>
            <a:pathLst>
              <a:path w="2547839" h="1275862">
                <a:moveTo>
                  <a:pt x="0" y="0"/>
                </a:moveTo>
                <a:lnTo>
                  <a:pt x="2547839" y="0"/>
                </a:lnTo>
                <a:lnTo>
                  <a:pt x="2547839" y="1275861"/>
                </a:lnTo>
                <a:lnTo>
                  <a:pt x="0" y="1275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547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55094" y="3218427"/>
            <a:ext cx="3136065" cy="948660"/>
          </a:xfrm>
          <a:custGeom>
            <a:avLst/>
            <a:gdLst/>
            <a:ahLst/>
            <a:cxnLst/>
            <a:rect l="l" t="t" r="r" b="b"/>
            <a:pathLst>
              <a:path w="3136065" h="948660">
                <a:moveTo>
                  <a:pt x="0" y="0"/>
                </a:moveTo>
                <a:lnTo>
                  <a:pt x="3136065" y="0"/>
                </a:lnTo>
                <a:lnTo>
                  <a:pt x="3136065" y="948660"/>
                </a:lnTo>
                <a:lnTo>
                  <a:pt x="0" y="9486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6882" y="5294312"/>
            <a:ext cx="3835371" cy="1243085"/>
          </a:xfrm>
          <a:custGeom>
            <a:avLst/>
            <a:gdLst/>
            <a:ahLst/>
            <a:cxnLst/>
            <a:rect l="l" t="t" r="r" b="b"/>
            <a:pathLst>
              <a:path w="3835371" h="1243085">
                <a:moveTo>
                  <a:pt x="0" y="0"/>
                </a:moveTo>
                <a:lnTo>
                  <a:pt x="3835372" y="0"/>
                </a:lnTo>
                <a:lnTo>
                  <a:pt x="3835372" y="1243085"/>
                </a:lnTo>
                <a:lnTo>
                  <a:pt x="0" y="1243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83785" y="720567"/>
            <a:ext cx="272042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Referencia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916678"/>
            <a:ext cx="1623060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JavaScript (y TypeScript),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arrays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contenido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referencia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33185" y="3577357"/>
            <a:ext cx="3576935" cy="6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[1, 2, 3, 4] →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¡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cambió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5717417"/>
            <a:ext cx="443820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Ahora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y b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tienen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distinta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referencia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60577" y="3520136"/>
            <a:ext cx="5098840" cy="1797557"/>
          </a:xfrm>
          <a:custGeom>
            <a:avLst/>
            <a:gdLst/>
            <a:ahLst/>
            <a:cxnLst/>
            <a:rect l="l" t="t" r="r" b="b"/>
            <a:pathLst>
              <a:path w="5098840" h="1797557">
                <a:moveTo>
                  <a:pt x="0" y="0"/>
                </a:moveTo>
                <a:lnTo>
                  <a:pt x="5098841" y="0"/>
                </a:lnTo>
                <a:lnTo>
                  <a:pt x="5098841" y="1797558"/>
                </a:lnTo>
                <a:lnTo>
                  <a:pt x="0" y="179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83785" y="720567"/>
            <a:ext cx="272042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Referencia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60577" y="1948680"/>
            <a:ext cx="13264158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(y React,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frameworks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detectan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referencia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valor.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68397" y="4220478"/>
            <a:ext cx="90158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detecta el cambio y reacciona (actualiza vistas, dispara efectos,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3482" y="2207049"/>
            <a:ext cx="5312193" cy="1726829"/>
          </a:xfrm>
          <a:custGeom>
            <a:avLst/>
            <a:gdLst/>
            <a:ahLst/>
            <a:cxnLst/>
            <a:rect l="l" t="t" r="r" b="b"/>
            <a:pathLst>
              <a:path w="5312193" h="1726829">
                <a:moveTo>
                  <a:pt x="0" y="0"/>
                </a:moveTo>
                <a:lnTo>
                  <a:pt x="5312193" y="0"/>
                </a:lnTo>
                <a:lnTo>
                  <a:pt x="5312193" y="1726828"/>
                </a:lnTo>
                <a:lnTo>
                  <a:pt x="0" y="1726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64545" y="7530289"/>
            <a:ext cx="495708" cy="503025"/>
          </a:xfrm>
          <a:custGeom>
            <a:avLst/>
            <a:gdLst/>
            <a:ahLst/>
            <a:cxnLst/>
            <a:rect l="l" t="t" r="r" b="b"/>
            <a:pathLst>
              <a:path w="495708" h="503025">
                <a:moveTo>
                  <a:pt x="0" y="0"/>
                </a:moveTo>
                <a:lnTo>
                  <a:pt x="495708" y="0"/>
                </a:lnTo>
                <a:lnTo>
                  <a:pt x="495708" y="503024"/>
                </a:lnTo>
                <a:lnTo>
                  <a:pt x="0" y="50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888641" y="5900822"/>
            <a:ext cx="1805504" cy="1629467"/>
          </a:xfrm>
          <a:custGeom>
            <a:avLst/>
            <a:gdLst/>
            <a:ahLst/>
            <a:cxnLst/>
            <a:rect l="l" t="t" r="r" b="b"/>
            <a:pathLst>
              <a:path w="1805504" h="1629467">
                <a:moveTo>
                  <a:pt x="0" y="0"/>
                </a:moveTo>
                <a:lnTo>
                  <a:pt x="1805504" y="0"/>
                </a:lnTo>
                <a:lnTo>
                  <a:pt x="1805504" y="1629467"/>
                </a:lnTo>
                <a:lnTo>
                  <a:pt x="0" y="1629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204811" y="5170030"/>
            <a:ext cx="450377" cy="457024"/>
          </a:xfrm>
          <a:custGeom>
            <a:avLst/>
            <a:gdLst/>
            <a:ahLst/>
            <a:cxnLst/>
            <a:rect l="l" t="t" r="r" b="b"/>
            <a:pathLst>
              <a:path w="450377" h="457024">
                <a:moveTo>
                  <a:pt x="0" y="0"/>
                </a:moveTo>
                <a:lnTo>
                  <a:pt x="450377" y="0"/>
                </a:lnTo>
                <a:lnTo>
                  <a:pt x="450377" y="457024"/>
                </a:lnTo>
                <a:lnTo>
                  <a:pt x="0" y="457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50583" y="5170030"/>
            <a:ext cx="450377" cy="457024"/>
          </a:xfrm>
          <a:custGeom>
            <a:avLst/>
            <a:gdLst/>
            <a:ahLst/>
            <a:cxnLst/>
            <a:rect l="l" t="t" r="r" b="b"/>
            <a:pathLst>
              <a:path w="450377" h="457024">
                <a:moveTo>
                  <a:pt x="0" y="0"/>
                </a:moveTo>
                <a:lnTo>
                  <a:pt x="450377" y="0"/>
                </a:lnTo>
                <a:lnTo>
                  <a:pt x="450377" y="457024"/>
                </a:lnTo>
                <a:lnTo>
                  <a:pt x="0" y="457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04811" y="5876350"/>
            <a:ext cx="450377" cy="457024"/>
          </a:xfrm>
          <a:custGeom>
            <a:avLst/>
            <a:gdLst/>
            <a:ahLst/>
            <a:cxnLst/>
            <a:rect l="l" t="t" r="r" b="b"/>
            <a:pathLst>
              <a:path w="450377" h="457024">
                <a:moveTo>
                  <a:pt x="0" y="0"/>
                </a:moveTo>
                <a:lnTo>
                  <a:pt x="450377" y="0"/>
                </a:lnTo>
                <a:lnTo>
                  <a:pt x="450377" y="457024"/>
                </a:lnTo>
                <a:lnTo>
                  <a:pt x="0" y="457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264545" y="5124029"/>
            <a:ext cx="495708" cy="503025"/>
          </a:xfrm>
          <a:custGeom>
            <a:avLst/>
            <a:gdLst/>
            <a:ahLst/>
            <a:cxnLst/>
            <a:rect l="l" t="t" r="r" b="b"/>
            <a:pathLst>
              <a:path w="495708" h="503025">
                <a:moveTo>
                  <a:pt x="0" y="0"/>
                </a:moveTo>
                <a:lnTo>
                  <a:pt x="495708" y="0"/>
                </a:lnTo>
                <a:lnTo>
                  <a:pt x="495708" y="503025"/>
                </a:lnTo>
                <a:lnTo>
                  <a:pt x="0" y="503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2178104">
            <a:off x="3737317" y="5617741"/>
            <a:ext cx="2045872" cy="1153128"/>
          </a:xfrm>
          <a:custGeom>
            <a:avLst/>
            <a:gdLst/>
            <a:ahLst/>
            <a:cxnLst/>
            <a:rect l="l" t="t" r="r" b="b"/>
            <a:pathLst>
              <a:path w="2045872" h="1153128">
                <a:moveTo>
                  <a:pt x="0" y="0"/>
                </a:moveTo>
                <a:lnTo>
                  <a:pt x="2045871" y="0"/>
                </a:lnTo>
                <a:lnTo>
                  <a:pt x="2045871" y="1153128"/>
                </a:lnTo>
                <a:lnTo>
                  <a:pt x="0" y="11531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2178104" flipH="1" flipV="1">
            <a:off x="3460966" y="6436504"/>
            <a:ext cx="2045872" cy="1153128"/>
          </a:xfrm>
          <a:custGeom>
            <a:avLst/>
            <a:gdLst/>
            <a:ahLst/>
            <a:cxnLst/>
            <a:rect l="l" t="t" r="r" b="b"/>
            <a:pathLst>
              <a:path w="2045872" h="1153128">
                <a:moveTo>
                  <a:pt x="2045872" y="1153128"/>
                </a:moveTo>
                <a:lnTo>
                  <a:pt x="0" y="1153128"/>
                </a:lnTo>
                <a:lnTo>
                  <a:pt x="0" y="0"/>
                </a:lnTo>
                <a:lnTo>
                  <a:pt x="2045872" y="0"/>
                </a:lnTo>
                <a:lnTo>
                  <a:pt x="2045872" y="1153128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888641" y="1642189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4" y="0"/>
                </a:lnTo>
                <a:lnTo>
                  <a:pt x="4037354" y="3083529"/>
                </a:lnTo>
                <a:lnTo>
                  <a:pt x="0" y="30835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177403" y="263055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010573" y="263055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177403" y="3476011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010573" y="3476011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940987" y="4899301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4" y="0"/>
                </a:lnTo>
                <a:lnTo>
                  <a:pt x="4037354" y="3083528"/>
                </a:lnTo>
                <a:lnTo>
                  <a:pt x="0" y="30835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229749" y="5892293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062919" y="5892293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229749" y="673312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062919" y="673312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5675205" y="8170297"/>
            <a:ext cx="1088003" cy="1088003"/>
          </a:xfrm>
          <a:custGeom>
            <a:avLst/>
            <a:gdLst/>
            <a:ahLst/>
            <a:cxnLst/>
            <a:rect l="l" t="t" r="r" b="b"/>
            <a:pathLst>
              <a:path w="1088003" h="1088003">
                <a:moveTo>
                  <a:pt x="0" y="0"/>
                </a:moveTo>
                <a:lnTo>
                  <a:pt x="1088003" y="0"/>
                </a:lnTo>
                <a:lnTo>
                  <a:pt x="1088003" y="1088003"/>
                </a:lnTo>
                <a:lnTo>
                  <a:pt x="0" y="10880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996074" y="6160085"/>
            <a:ext cx="3149675" cy="736236"/>
          </a:xfrm>
          <a:custGeom>
            <a:avLst/>
            <a:gdLst/>
            <a:ahLst/>
            <a:cxnLst/>
            <a:rect l="l" t="t" r="r" b="b"/>
            <a:pathLst>
              <a:path w="3149675" h="736236">
                <a:moveTo>
                  <a:pt x="0" y="0"/>
                </a:moveTo>
                <a:lnTo>
                  <a:pt x="3149674" y="0"/>
                </a:lnTo>
                <a:lnTo>
                  <a:pt x="3149674" y="736236"/>
                </a:lnTo>
                <a:lnTo>
                  <a:pt x="0" y="7362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213452" y="720567"/>
            <a:ext cx="186109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Mutate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115491" y="8515861"/>
            <a:ext cx="450502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Angular eliminó está función en la v17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20671" y="2853406"/>
            <a:ext cx="10446659" cy="2179519"/>
          </a:xfrm>
          <a:custGeom>
            <a:avLst/>
            <a:gdLst/>
            <a:ahLst/>
            <a:cxnLst/>
            <a:rect l="l" t="t" r="r" b="b"/>
            <a:pathLst>
              <a:path w="10446659" h="2179519">
                <a:moveTo>
                  <a:pt x="0" y="0"/>
                </a:moveTo>
                <a:lnTo>
                  <a:pt x="10446658" y="0"/>
                </a:lnTo>
                <a:lnTo>
                  <a:pt x="10446658" y="2179519"/>
                </a:lnTo>
                <a:lnTo>
                  <a:pt x="0" y="2179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61517">
            <a:off x="6556340" y="6654234"/>
            <a:ext cx="2154818" cy="503689"/>
          </a:xfrm>
          <a:custGeom>
            <a:avLst/>
            <a:gdLst/>
            <a:ahLst/>
            <a:cxnLst/>
            <a:rect l="l" t="t" r="r" b="b"/>
            <a:pathLst>
              <a:path w="2154818" h="503689">
                <a:moveTo>
                  <a:pt x="0" y="0"/>
                </a:moveTo>
                <a:lnTo>
                  <a:pt x="2154818" y="0"/>
                </a:lnTo>
                <a:lnTo>
                  <a:pt x="2154818" y="503688"/>
                </a:lnTo>
                <a:lnTo>
                  <a:pt x="0" y="503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1517">
            <a:off x="10659043" y="6638062"/>
            <a:ext cx="2154818" cy="503689"/>
          </a:xfrm>
          <a:custGeom>
            <a:avLst/>
            <a:gdLst/>
            <a:ahLst/>
            <a:cxnLst/>
            <a:rect l="l" t="t" r="r" b="b"/>
            <a:pathLst>
              <a:path w="2154818" h="503689">
                <a:moveTo>
                  <a:pt x="0" y="0"/>
                </a:moveTo>
                <a:lnTo>
                  <a:pt x="2154817" y="0"/>
                </a:lnTo>
                <a:lnTo>
                  <a:pt x="2154817" y="503689"/>
                </a:lnTo>
                <a:lnTo>
                  <a:pt x="0" y="50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1517">
            <a:off x="6556340" y="7591782"/>
            <a:ext cx="2154818" cy="503689"/>
          </a:xfrm>
          <a:custGeom>
            <a:avLst/>
            <a:gdLst/>
            <a:ahLst/>
            <a:cxnLst/>
            <a:rect l="l" t="t" r="r" b="b"/>
            <a:pathLst>
              <a:path w="2154818" h="503689">
                <a:moveTo>
                  <a:pt x="0" y="0"/>
                </a:moveTo>
                <a:lnTo>
                  <a:pt x="2154818" y="0"/>
                </a:lnTo>
                <a:lnTo>
                  <a:pt x="2154818" y="503689"/>
                </a:lnTo>
                <a:lnTo>
                  <a:pt x="0" y="50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3654436">
            <a:off x="11730147" y="6601135"/>
            <a:ext cx="838638" cy="2289797"/>
          </a:xfrm>
          <a:custGeom>
            <a:avLst/>
            <a:gdLst/>
            <a:ahLst/>
            <a:cxnLst/>
            <a:rect l="l" t="t" r="r" b="b"/>
            <a:pathLst>
              <a:path w="838638" h="2289797">
                <a:moveTo>
                  <a:pt x="0" y="0"/>
                </a:moveTo>
                <a:lnTo>
                  <a:pt x="838638" y="0"/>
                </a:lnTo>
                <a:lnTo>
                  <a:pt x="838638" y="2289796"/>
                </a:lnTo>
                <a:lnTo>
                  <a:pt x="0" y="2289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26573" y="720567"/>
            <a:ext cx="3019499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Computed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69806" y="1932656"/>
            <a:ext cx="734838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señal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lectura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señales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03862" y="5345648"/>
            <a:ext cx="9240738" cy="701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señal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computed,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actualiza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31801" lvl="1" indent="-215900" algn="ctr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leerse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de la computed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22478" y="6707641"/>
            <a:ext cx="172863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1ra totalPrice()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96507" y="7645189"/>
            <a:ext cx="178058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2da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totalPrice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22478" y="8518314"/>
            <a:ext cx="172863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3ra totalPrice()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15492" y="6707641"/>
            <a:ext cx="177815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calcula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....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80119" y="6707641"/>
            <a:ext cx="385598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Guarda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Freeform 16"/>
          <p:cNvSpPr/>
          <p:nvPr/>
        </p:nvSpPr>
        <p:spPr>
          <a:xfrm rot="3654436">
            <a:off x="12052629" y="6868544"/>
            <a:ext cx="1166867" cy="3185984"/>
          </a:xfrm>
          <a:custGeom>
            <a:avLst/>
            <a:gdLst/>
            <a:ahLst/>
            <a:cxnLst/>
            <a:rect l="l" t="t" r="r" b="b"/>
            <a:pathLst>
              <a:path w="1166867" h="3185984">
                <a:moveTo>
                  <a:pt x="0" y="0"/>
                </a:moveTo>
                <a:lnTo>
                  <a:pt x="1166867" y="0"/>
                </a:lnTo>
                <a:lnTo>
                  <a:pt x="1166867" y="3185984"/>
                </a:lnTo>
                <a:lnTo>
                  <a:pt x="0" y="31859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832875" y="7684864"/>
            <a:ext cx="20131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calculado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832875" y="8669127"/>
            <a:ext cx="20131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 está calculado</a:t>
            </a:r>
          </a:p>
        </p:txBody>
      </p:sp>
      <p:sp>
        <p:nvSpPr>
          <p:cNvPr id="19" name="Freeform 19"/>
          <p:cNvSpPr/>
          <p:nvPr/>
        </p:nvSpPr>
        <p:spPr>
          <a:xfrm rot="61517">
            <a:off x="6481421" y="8495898"/>
            <a:ext cx="2154818" cy="503689"/>
          </a:xfrm>
          <a:custGeom>
            <a:avLst/>
            <a:gdLst/>
            <a:ahLst/>
            <a:cxnLst/>
            <a:rect l="l" t="t" r="r" b="b"/>
            <a:pathLst>
              <a:path w="2154818" h="503689">
                <a:moveTo>
                  <a:pt x="0" y="0"/>
                </a:moveTo>
                <a:lnTo>
                  <a:pt x="2154818" y="0"/>
                </a:lnTo>
                <a:lnTo>
                  <a:pt x="2154818" y="503689"/>
                </a:lnTo>
                <a:lnTo>
                  <a:pt x="0" y="503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97455" y="2919835"/>
            <a:ext cx="10493090" cy="1274689"/>
          </a:xfrm>
          <a:custGeom>
            <a:avLst/>
            <a:gdLst/>
            <a:ahLst/>
            <a:cxnLst/>
            <a:rect l="l" t="t" r="r" b="b"/>
            <a:pathLst>
              <a:path w="10493090" h="1274689">
                <a:moveTo>
                  <a:pt x="0" y="0"/>
                </a:moveTo>
                <a:lnTo>
                  <a:pt x="10493090" y="0"/>
                </a:lnTo>
                <a:lnTo>
                  <a:pt x="10493090" y="1274689"/>
                </a:lnTo>
                <a:lnTo>
                  <a:pt x="0" y="1274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35916" y="5410549"/>
            <a:ext cx="6416168" cy="1679869"/>
          </a:xfrm>
          <a:custGeom>
            <a:avLst/>
            <a:gdLst/>
            <a:ahLst/>
            <a:cxnLst/>
            <a:rect l="l" t="t" r="r" b="b"/>
            <a:pathLst>
              <a:path w="6416168" h="1679869">
                <a:moveTo>
                  <a:pt x="0" y="0"/>
                </a:moveTo>
                <a:lnTo>
                  <a:pt x="6416168" y="0"/>
                </a:lnTo>
                <a:lnTo>
                  <a:pt x="6416168" y="1679869"/>
                </a:lnTo>
                <a:lnTo>
                  <a:pt x="0" y="1679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87717" y="720567"/>
            <a:ext cx="2075483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Effects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39641" y="1820492"/>
            <a:ext cx="1140871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operación que se ejecuta cuando uno o más signal que están dentro de su función, cambian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91752" y="4604099"/>
            <a:ext cx="7420124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products,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efecto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dispará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54453" y="7499993"/>
            <a:ext cx="589763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destruirlos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quedan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53400" y="4454501"/>
            <a:ext cx="53470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6348" y="4985465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11694" y="5862639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7" y="0"/>
                </a:lnTo>
                <a:lnTo>
                  <a:pt x="1294777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436348" y="3758738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79116" y="5862639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79116" y="6796744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3668989" y="4703912"/>
            <a:ext cx="829496" cy="80876"/>
          </a:xfrm>
          <a:custGeom>
            <a:avLst/>
            <a:gdLst/>
            <a:ahLst/>
            <a:cxnLst/>
            <a:rect l="l" t="t" r="r" b="b"/>
            <a:pathLst>
              <a:path w="829496" h="80876">
                <a:moveTo>
                  <a:pt x="0" y="0"/>
                </a:moveTo>
                <a:lnTo>
                  <a:pt x="829496" y="0"/>
                </a:lnTo>
                <a:lnTo>
                  <a:pt x="829496" y="80876"/>
                </a:lnTo>
                <a:lnTo>
                  <a:pt x="0" y="808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2322771" y="6672326"/>
            <a:ext cx="607468" cy="59228"/>
          </a:xfrm>
          <a:custGeom>
            <a:avLst/>
            <a:gdLst/>
            <a:ahLst/>
            <a:cxnLst/>
            <a:rect l="l" t="t" r="r" b="b"/>
            <a:pathLst>
              <a:path w="607468" h="59228">
                <a:moveTo>
                  <a:pt x="0" y="0"/>
                </a:moveTo>
                <a:lnTo>
                  <a:pt x="607468" y="0"/>
                </a:lnTo>
                <a:lnTo>
                  <a:pt x="607468" y="59228"/>
                </a:lnTo>
                <a:lnTo>
                  <a:pt x="0" y="59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5179897" y="5149653"/>
            <a:ext cx="244245" cy="904612"/>
          </a:xfrm>
          <a:custGeom>
            <a:avLst/>
            <a:gdLst/>
            <a:ahLst/>
            <a:cxnLst/>
            <a:rect l="l" t="t" r="r" b="b"/>
            <a:pathLst>
              <a:path w="244245" h="904612">
                <a:moveTo>
                  <a:pt x="0" y="0"/>
                </a:moveTo>
                <a:lnTo>
                  <a:pt x="244245" y="0"/>
                </a:lnTo>
                <a:lnTo>
                  <a:pt x="244245" y="904612"/>
                </a:lnTo>
                <a:lnTo>
                  <a:pt x="0" y="9046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46269" y="720567"/>
            <a:ext cx="179546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Zone.js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79116" y="1919456"/>
            <a:ext cx="1432976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Zone.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magia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notifica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plantilla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volver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renderizarse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36348" y="4008160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36348" y="5234887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PADRE 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11694" y="6112061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79116" y="6112061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79116" y="7046166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NIETO A</a:t>
            </a:r>
          </a:p>
        </p:txBody>
      </p:sp>
      <p:sp>
        <p:nvSpPr>
          <p:cNvPr id="18" name="Freeform 18"/>
          <p:cNvSpPr/>
          <p:nvPr/>
        </p:nvSpPr>
        <p:spPr>
          <a:xfrm rot="5400000" flipV="1">
            <a:off x="2796371" y="5111975"/>
            <a:ext cx="272116" cy="1007838"/>
          </a:xfrm>
          <a:custGeom>
            <a:avLst/>
            <a:gdLst/>
            <a:ahLst/>
            <a:cxnLst/>
            <a:rect l="l" t="t" r="r" b="b"/>
            <a:pathLst>
              <a:path w="272116" h="1007838">
                <a:moveTo>
                  <a:pt x="0" y="1007839"/>
                </a:moveTo>
                <a:lnTo>
                  <a:pt x="272116" y="1007839"/>
                </a:lnTo>
                <a:lnTo>
                  <a:pt x="272116" y="0"/>
                </a:lnTo>
                <a:lnTo>
                  <a:pt x="0" y="0"/>
                </a:lnTo>
                <a:lnTo>
                  <a:pt x="0" y="100783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749211" y="5163797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3"/>
                </a:lnTo>
                <a:lnTo>
                  <a:pt x="0" y="57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887010" y="5840281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749211" y="4217735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625381" y="5840281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7625381" y="6560671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3"/>
                </a:lnTo>
                <a:lnTo>
                  <a:pt x="0" y="57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400000">
            <a:off x="8928625" y="4946661"/>
            <a:ext cx="639715" cy="62372"/>
          </a:xfrm>
          <a:custGeom>
            <a:avLst/>
            <a:gdLst/>
            <a:ahLst/>
            <a:cxnLst/>
            <a:rect l="l" t="t" r="r" b="b"/>
            <a:pathLst>
              <a:path w="639715" h="62372">
                <a:moveTo>
                  <a:pt x="0" y="0"/>
                </a:moveTo>
                <a:lnTo>
                  <a:pt x="639715" y="0"/>
                </a:lnTo>
                <a:lnTo>
                  <a:pt x="639715" y="62372"/>
                </a:lnTo>
                <a:lnTo>
                  <a:pt x="0" y="62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5400000">
            <a:off x="7890410" y="6464719"/>
            <a:ext cx="468485" cy="45677"/>
          </a:xfrm>
          <a:custGeom>
            <a:avLst/>
            <a:gdLst/>
            <a:ahLst/>
            <a:cxnLst/>
            <a:rect l="l" t="t" r="r" b="b"/>
            <a:pathLst>
              <a:path w="468485" h="45677">
                <a:moveTo>
                  <a:pt x="0" y="0"/>
                </a:moveTo>
                <a:lnTo>
                  <a:pt x="468485" y="0"/>
                </a:lnTo>
                <a:lnTo>
                  <a:pt x="468485" y="45677"/>
                </a:lnTo>
                <a:lnTo>
                  <a:pt x="0" y="45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0093850" y="5290420"/>
            <a:ext cx="188364" cy="697644"/>
          </a:xfrm>
          <a:custGeom>
            <a:avLst/>
            <a:gdLst/>
            <a:ahLst/>
            <a:cxnLst/>
            <a:rect l="l" t="t" r="r" b="b"/>
            <a:pathLst>
              <a:path w="188364" h="697644">
                <a:moveTo>
                  <a:pt x="0" y="0"/>
                </a:moveTo>
                <a:lnTo>
                  <a:pt x="188364" y="0"/>
                </a:lnTo>
                <a:lnTo>
                  <a:pt x="188364" y="697645"/>
                </a:lnTo>
                <a:lnTo>
                  <a:pt x="0" y="697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8749211" y="4413078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749211" y="5359141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PADRE 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887010" y="6035625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B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625381" y="6035625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25381" y="6756015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NIETO A</a:t>
            </a:r>
          </a:p>
        </p:txBody>
      </p:sp>
      <p:sp>
        <p:nvSpPr>
          <p:cNvPr id="32" name="Freeform 32"/>
          <p:cNvSpPr/>
          <p:nvPr/>
        </p:nvSpPr>
        <p:spPr>
          <a:xfrm rot="5400000" flipV="1">
            <a:off x="8255655" y="5261363"/>
            <a:ext cx="209858" cy="777254"/>
          </a:xfrm>
          <a:custGeom>
            <a:avLst/>
            <a:gdLst/>
            <a:ahLst/>
            <a:cxnLst/>
            <a:rect l="l" t="t" r="r" b="b"/>
            <a:pathLst>
              <a:path w="209858" h="777254">
                <a:moveTo>
                  <a:pt x="0" y="777253"/>
                </a:moveTo>
                <a:lnTo>
                  <a:pt x="209858" y="777253"/>
                </a:lnTo>
                <a:lnTo>
                  <a:pt x="209858" y="0"/>
                </a:lnTo>
                <a:lnTo>
                  <a:pt x="0" y="0"/>
                </a:lnTo>
                <a:lnTo>
                  <a:pt x="0" y="77725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4400158" y="5249159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3"/>
                </a:lnTo>
                <a:lnTo>
                  <a:pt x="0" y="574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>
            <a:off x="15537957" y="5925643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4400158" y="4303097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3" y="0"/>
                </a:lnTo>
                <a:lnTo>
                  <a:pt x="998543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276328" y="5925643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4" y="0"/>
                </a:lnTo>
                <a:lnTo>
                  <a:pt x="998544" y="574162"/>
                </a:lnTo>
                <a:lnTo>
                  <a:pt x="0" y="574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3253489" y="6646033"/>
            <a:ext cx="998543" cy="574162"/>
          </a:xfrm>
          <a:custGeom>
            <a:avLst/>
            <a:gdLst/>
            <a:ahLst/>
            <a:cxnLst/>
            <a:rect l="l" t="t" r="r" b="b"/>
            <a:pathLst>
              <a:path w="998543" h="574162">
                <a:moveTo>
                  <a:pt x="0" y="0"/>
                </a:moveTo>
                <a:lnTo>
                  <a:pt x="998544" y="0"/>
                </a:lnTo>
                <a:lnTo>
                  <a:pt x="998544" y="574163"/>
                </a:lnTo>
                <a:lnTo>
                  <a:pt x="0" y="57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</p:sp>
      <p:sp>
        <p:nvSpPr>
          <p:cNvPr id="38" name="Freeform 38"/>
          <p:cNvSpPr/>
          <p:nvPr/>
        </p:nvSpPr>
        <p:spPr>
          <a:xfrm rot="5400000">
            <a:off x="14579572" y="5032023"/>
            <a:ext cx="639715" cy="62372"/>
          </a:xfrm>
          <a:custGeom>
            <a:avLst/>
            <a:gdLst/>
            <a:ahLst/>
            <a:cxnLst/>
            <a:rect l="l" t="t" r="r" b="b"/>
            <a:pathLst>
              <a:path w="639715" h="62372">
                <a:moveTo>
                  <a:pt x="0" y="0"/>
                </a:moveTo>
                <a:lnTo>
                  <a:pt x="639715" y="0"/>
                </a:lnTo>
                <a:lnTo>
                  <a:pt x="639715" y="62372"/>
                </a:lnTo>
                <a:lnTo>
                  <a:pt x="0" y="62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5400000">
            <a:off x="13541358" y="6550081"/>
            <a:ext cx="468485" cy="45677"/>
          </a:xfrm>
          <a:custGeom>
            <a:avLst/>
            <a:gdLst/>
            <a:ahLst/>
            <a:cxnLst/>
            <a:rect l="l" t="t" r="r" b="b"/>
            <a:pathLst>
              <a:path w="468485" h="45677">
                <a:moveTo>
                  <a:pt x="0" y="0"/>
                </a:moveTo>
                <a:lnTo>
                  <a:pt x="468484" y="0"/>
                </a:lnTo>
                <a:lnTo>
                  <a:pt x="468484" y="45677"/>
                </a:lnTo>
                <a:lnTo>
                  <a:pt x="0" y="45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 rot="5400000">
            <a:off x="15744797" y="5375782"/>
            <a:ext cx="188364" cy="697644"/>
          </a:xfrm>
          <a:custGeom>
            <a:avLst/>
            <a:gdLst/>
            <a:ahLst/>
            <a:cxnLst/>
            <a:rect l="l" t="t" r="r" b="b"/>
            <a:pathLst>
              <a:path w="188364" h="697644">
                <a:moveTo>
                  <a:pt x="0" y="0"/>
                </a:moveTo>
                <a:lnTo>
                  <a:pt x="188364" y="0"/>
                </a:lnTo>
                <a:lnTo>
                  <a:pt x="188364" y="697645"/>
                </a:lnTo>
                <a:lnTo>
                  <a:pt x="0" y="6976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14400158" y="4498440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400158" y="5444503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PADRE A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537957" y="6120987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B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276328" y="6120987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A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3276328" y="6841377"/>
            <a:ext cx="998543" cy="16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"/>
              </a:lnSpc>
              <a:spcBef>
                <a:spcPct val="0"/>
              </a:spcBef>
            </a:pPr>
            <a:r>
              <a:rPr lang="en-US" sz="96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NIETO A</a:t>
            </a:r>
          </a:p>
        </p:txBody>
      </p:sp>
      <p:sp>
        <p:nvSpPr>
          <p:cNvPr id="46" name="Freeform 46"/>
          <p:cNvSpPr/>
          <p:nvPr/>
        </p:nvSpPr>
        <p:spPr>
          <a:xfrm rot="5400000" flipV="1">
            <a:off x="13906602" y="5346725"/>
            <a:ext cx="209858" cy="777254"/>
          </a:xfrm>
          <a:custGeom>
            <a:avLst/>
            <a:gdLst/>
            <a:ahLst/>
            <a:cxnLst/>
            <a:rect l="l" t="t" r="r" b="b"/>
            <a:pathLst>
              <a:path w="209858" h="777254">
                <a:moveTo>
                  <a:pt x="0" y="777253"/>
                </a:moveTo>
                <a:lnTo>
                  <a:pt x="209858" y="777253"/>
                </a:lnTo>
                <a:lnTo>
                  <a:pt x="209858" y="0"/>
                </a:lnTo>
                <a:lnTo>
                  <a:pt x="0" y="0"/>
                </a:lnTo>
                <a:lnTo>
                  <a:pt x="0" y="77725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8852681" y="3228179"/>
            <a:ext cx="853976" cy="21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 defecto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4604012" y="3228179"/>
            <a:ext cx="653207" cy="21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ON.push</a:t>
            </a:r>
            <a:endParaRPr lang="en-US" sz="124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27" grpId="0"/>
      <p:bldP spid="28" grpId="0"/>
      <p:bldP spid="29" grpId="0"/>
      <p:bldP spid="30" grpId="0"/>
      <p:bldP spid="31" grpId="0"/>
      <p:bldP spid="41" grpId="0"/>
      <p:bldP spid="42" grpId="0"/>
      <p:bldP spid="43" grpId="0"/>
      <p:bldP spid="44" grpId="0"/>
      <p:bldP spid="45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9668" y="720567"/>
            <a:ext cx="192866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Señales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704160" y="4088295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79505" y="4965469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04160" y="2861568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46928" y="4965469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46928" y="5899574"/>
            <a:ext cx="1294777" cy="744497"/>
          </a:xfrm>
          <a:custGeom>
            <a:avLst/>
            <a:gdLst/>
            <a:ahLst/>
            <a:cxnLst/>
            <a:rect l="l" t="t" r="r" b="b"/>
            <a:pathLst>
              <a:path w="1294777" h="744497">
                <a:moveTo>
                  <a:pt x="0" y="0"/>
                </a:moveTo>
                <a:lnTo>
                  <a:pt x="1294778" y="0"/>
                </a:lnTo>
                <a:lnTo>
                  <a:pt x="1294778" y="744497"/>
                </a:lnTo>
                <a:lnTo>
                  <a:pt x="0" y="744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400000">
            <a:off x="3936801" y="3806742"/>
            <a:ext cx="829496" cy="80876"/>
          </a:xfrm>
          <a:custGeom>
            <a:avLst/>
            <a:gdLst/>
            <a:ahLst/>
            <a:cxnLst/>
            <a:rect l="l" t="t" r="r" b="b"/>
            <a:pathLst>
              <a:path w="829496" h="80876">
                <a:moveTo>
                  <a:pt x="0" y="0"/>
                </a:moveTo>
                <a:lnTo>
                  <a:pt x="829496" y="0"/>
                </a:lnTo>
                <a:lnTo>
                  <a:pt x="829496" y="80876"/>
                </a:lnTo>
                <a:lnTo>
                  <a:pt x="0" y="808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2590583" y="5775156"/>
            <a:ext cx="607468" cy="59228"/>
          </a:xfrm>
          <a:custGeom>
            <a:avLst/>
            <a:gdLst/>
            <a:ahLst/>
            <a:cxnLst/>
            <a:rect l="l" t="t" r="r" b="b"/>
            <a:pathLst>
              <a:path w="607468" h="59228">
                <a:moveTo>
                  <a:pt x="0" y="0"/>
                </a:moveTo>
                <a:lnTo>
                  <a:pt x="607468" y="0"/>
                </a:lnTo>
                <a:lnTo>
                  <a:pt x="607468" y="59228"/>
                </a:lnTo>
                <a:lnTo>
                  <a:pt x="0" y="592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5447708" y="4252483"/>
            <a:ext cx="244245" cy="904612"/>
          </a:xfrm>
          <a:custGeom>
            <a:avLst/>
            <a:gdLst/>
            <a:ahLst/>
            <a:cxnLst/>
            <a:rect l="l" t="t" r="r" b="b"/>
            <a:pathLst>
              <a:path w="244245" h="904612">
                <a:moveTo>
                  <a:pt x="0" y="0"/>
                </a:moveTo>
                <a:lnTo>
                  <a:pt x="244246" y="0"/>
                </a:lnTo>
                <a:lnTo>
                  <a:pt x="244246" y="904612"/>
                </a:lnTo>
                <a:lnTo>
                  <a:pt x="0" y="904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704160" y="3110990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04160" y="4337717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PADRE 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79505" y="5214891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B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6928" y="5214891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HIJO 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46928" y="6148996"/>
            <a:ext cx="1294777" cy="21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9"/>
              </a:lnSpc>
              <a:spcBef>
                <a:spcPct val="0"/>
              </a:spcBef>
            </a:pPr>
            <a:r>
              <a:rPr lang="en-US" sz="12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NIETO A</a:t>
            </a:r>
          </a:p>
        </p:txBody>
      </p:sp>
      <p:sp>
        <p:nvSpPr>
          <p:cNvPr id="17" name="Freeform 17"/>
          <p:cNvSpPr/>
          <p:nvPr/>
        </p:nvSpPr>
        <p:spPr>
          <a:xfrm rot="5400000" flipV="1">
            <a:off x="3064183" y="4214805"/>
            <a:ext cx="272116" cy="1007838"/>
          </a:xfrm>
          <a:custGeom>
            <a:avLst/>
            <a:gdLst/>
            <a:ahLst/>
            <a:cxnLst/>
            <a:rect l="l" t="t" r="r" b="b"/>
            <a:pathLst>
              <a:path w="272116" h="1007838">
                <a:moveTo>
                  <a:pt x="0" y="1007839"/>
                </a:moveTo>
                <a:lnTo>
                  <a:pt x="272116" y="1007839"/>
                </a:lnTo>
                <a:lnTo>
                  <a:pt x="272116" y="0"/>
                </a:lnTo>
                <a:lnTo>
                  <a:pt x="0" y="0"/>
                </a:lnTo>
                <a:lnTo>
                  <a:pt x="0" y="100783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8094787" y="4554091"/>
            <a:ext cx="6892677" cy="30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9"/>
              </a:lnSpc>
              <a:spcBef>
                <a:spcPct val="0"/>
              </a:spcBef>
            </a:pPr>
            <a:r>
              <a:rPr lang="en-US" sz="18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 signal la </a:t>
            </a:r>
            <a:r>
              <a:rPr lang="en-US" sz="18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detección</a:t>
            </a:r>
            <a:r>
              <a:rPr lang="en-US" sz="18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18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8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</a:t>
            </a:r>
            <a:r>
              <a:rPr lang="en-US" sz="18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nivel</a:t>
            </a:r>
            <a:r>
              <a:rPr lang="en-US" sz="18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18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señal</a:t>
            </a:r>
            <a:endParaRPr lang="en-US" sz="184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562044">
            <a:off x="8320283" y="4861324"/>
            <a:ext cx="1484973" cy="836985"/>
          </a:xfrm>
          <a:custGeom>
            <a:avLst/>
            <a:gdLst/>
            <a:ahLst/>
            <a:cxnLst/>
            <a:rect l="l" t="t" r="r" b="b"/>
            <a:pathLst>
              <a:path w="1484973" h="836985">
                <a:moveTo>
                  <a:pt x="0" y="0"/>
                </a:moveTo>
                <a:lnTo>
                  <a:pt x="1484973" y="0"/>
                </a:lnTo>
                <a:lnTo>
                  <a:pt x="1484973" y="836985"/>
                </a:lnTo>
                <a:lnTo>
                  <a:pt x="0" y="83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9668" y="720567"/>
            <a:ext cx="192866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Señales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11384" y="3146578"/>
            <a:ext cx="2424708" cy="2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precioProductoA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100;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22248" y="3705110"/>
            <a:ext cx="2312194" cy="2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precioProductoA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50;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22248" y="4265817"/>
            <a:ext cx="5481042" cy="2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 cantidadPorPagar = precioProductoA + precioProductoB;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11384" y="4826524"/>
            <a:ext cx="2144018" cy="2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precioProductoA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= 200;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15201" y="5546596"/>
            <a:ext cx="695734" cy="262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150</a:t>
            </a:r>
          </a:p>
        </p:txBody>
      </p:sp>
      <p:sp>
        <p:nvSpPr>
          <p:cNvPr id="10" name="Freeform 10"/>
          <p:cNvSpPr/>
          <p:nvPr/>
        </p:nvSpPr>
        <p:spPr>
          <a:xfrm rot="7932246">
            <a:off x="8877394" y="5151187"/>
            <a:ext cx="1629666" cy="918539"/>
          </a:xfrm>
          <a:custGeom>
            <a:avLst/>
            <a:gdLst/>
            <a:ahLst/>
            <a:cxnLst/>
            <a:rect l="l" t="t" r="r" b="b"/>
            <a:pathLst>
              <a:path w="1629666" h="918539">
                <a:moveTo>
                  <a:pt x="0" y="0"/>
                </a:moveTo>
                <a:lnTo>
                  <a:pt x="1629666" y="0"/>
                </a:lnTo>
                <a:lnTo>
                  <a:pt x="1629666" y="918539"/>
                </a:lnTo>
                <a:lnTo>
                  <a:pt x="0" y="918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324263" y="5334865"/>
            <a:ext cx="789384" cy="522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= 1000</a:t>
            </a:r>
          </a:p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 = 500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15202" y="6258775"/>
            <a:ext cx="751990" cy="263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1500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39232" y="7389349"/>
            <a:ext cx="10809536" cy="25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9"/>
              </a:lnSpc>
              <a:spcBef>
                <a:spcPct val="0"/>
              </a:spcBef>
            </a:pP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hay forma de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valor de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cantidadPorPagar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asignado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salvo que lo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asignemos</a:t>
            </a:r>
            <a:r>
              <a:rPr lang="en-US" sz="15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endParaRPr lang="en-US" sz="154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9668" y="720567"/>
            <a:ext cx="192866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Señales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6068664" y="2425721"/>
            <a:ext cx="6150672" cy="5720125"/>
            <a:chOff x="0" y="0"/>
            <a:chExt cx="8200896" cy="76268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200896" cy="7626834"/>
            </a:xfrm>
            <a:custGeom>
              <a:avLst/>
              <a:gdLst/>
              <a:ahLst/>
              <a:cxnLst/>
              <a:rect l="l" t="t" r="r" b="b"/>
              <a:pathLst>
                <a:path w="8200896" h="7626834">
                  <a:moveTo>
                    <a:pt x="0" y="0"/>
                  </a:moveTo>
                  <a:lnTo>
                    <a:pt x="8200896" y="0"/>
                  </a:lnTo>
                  <a:lnTo>
                    <a:pt x="8200896" y="7626834"/>
                  </a:lnTo>
                  <a:lnTo>
                    <a:pt x="0" y="7626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0" y="97230"/>
              <a:ext cx="8200896" cy="1601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120"/>
                </a:lnSpc>
              </a:pPr>
              <a:r>
                <a:rPr lang="en-US" sz="7228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Señales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66883" y="6117146"/>
              <a:ext cx="1238864" cy="576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5"/>
                </a:lnSpc>
              </a:pPr>
              <a:r>
                <a:rPr lang="en-US" sz="263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Signal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25544" y="6178349"/>
              <a:ext cx="3662305" cy="5149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6"/>
                </a:lnSpc>
              </a:pPr>
              <a:r>
                <a:rPr lang="en-US" sz="236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Computed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423726" y="6117146"/>
              <a:ext cx="1172659" cy="576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95"/>
                </a:lnSpc>
              </a:pPr>
              <a:r>
                <a:rPr lang="en-US" sz="263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Effect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87951" y="5275423"/>
            <a:ext cx="9923409" cy="601419"/>
          </a:xfrm>
          <a:custGeom>
            <a:avLst/>
            <a:gdLst/>
            <a:ahLst/>
            <a:cxnLst/>
            <a:rect l="l" t="t" r="r" b="b"/>
            <a:pathLst>
              <a:path w="9923409" h="601419">
                <a:moveTo>
                  <a:pt x="0" y="0"/>
                </a:moveTo>
                <a:lnTo>
                  <a:pt x="9923409" y="0"/>
                </a:lnTo>
                <a:lnTo>
                  <a:pt x="9923409" y="601419"/>
                </a:lnTo>
                <a:lnTo>
                  <a:pt x="0" y="601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233100" y="2657602"/>
            <a:ext cx="3821800" cy="2132379"/>
          </a:xfrm>
          <a:custGeom>
            <a:avLst/>
            <a:gdLst/>
            <a:ahLst/>
            <a:cxnLst/>
            <a:rect l="l" t="t" r="r" b="b"/>
            <a:pathLst>
              <a:path w="3821800" h="2132379">
                <a:moveTo>
                  <a:pt x="0" y="0"/>
                </a:moveTo>
                <a:lnTo>
                  <a:pt x="3821800" y="0"/>
                </a:lnTo>
                <a:lnTo>
                  <a:pt x="3821800" y="2132379"/>
                </a:lnTo>
                <a:lnTo>
                  <a:pt x="0" y="2132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5125" y="720567"/>
            <a:ext cx="151774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68303" y="1890217"/>
            <a:ext cx="11151394" cy="281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9"/>
              </a:lnSpc>
              <a:spcBef>
                <a:spcPct val="0"/>
              </a:spcBef>
            </a:pP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señal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contenedor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envuelve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valor y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notifica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los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consumidores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interesados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​​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4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164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5125" y="6261565"/>
            <a:ext cx="1529060" cy="120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7342" lvl="1" indent="-253671" algn="ctr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</a:p>
          <a:p>
            <a:pPr marL="507342" lvl="1" indent="-253671" algn="ctr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Update</a:t>
            </a:r>
          </a:p>
          <a:p>
            <a:pPr marL="507342" lvl="1" indent="-253671" algn="ctr">
              <a:lnSpc>
                <a:spcPts val="3289"/>
              </a:lnSpc>
              <a:buFont typeface="Arial"/>
              <a:buChar char="•"/>
            </a:pPr>
            <a:r>
              <a:rPr lang="en-US" sz="234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8403" y="2161042"/>
            <a:ext cx="2271193" cy="2214413"/>
          </a:xfrm>
          <a:custGeom>
            <a:avLst/>
            <a:gdLst/>
            <a:ahLst/>
            <a:cxnLst/>
            <a:rect l="l" t="t" r="r" b="b"/>
            <a:pathLst>
              <a:path w="2271193" h="2214413">
                <a:moveTo>
                  <a:pt x="0" y="0"/>
                </a:moveTo>
                <a:lnTo>
                  <a:pt x="2271194" y="0"/>
                </a:lnTo>
                <a:lnTo>
                  <a:pt x="2271194" y="2214414"/>
                </a:lnTo>
                <a:lnTo>
                  <a:pt x="0" y="2214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91384" y="5381871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00492" y="5381871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1384" y="6703015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400492" y="6703015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14149" y="5512063"/>
            <a:ext cx="2282467" cy="2059927"/>
          </a:xfrm>
          <a:custGeom>
            <a:avLst/>
            <a:gdLst/>
            <a:ahLst/>
            <a:cxnLst/>
            <a:rect l="l" t="t" r="r" b="b"/>
            <a:pathLst>
              <a:path w="2282467" h="2059927">
                <a:moveTo>
                  <a:pt x="0" y="0"/>
                </a:moveTo>
                <a:lnTo>
                  <a:pt x="2282467" y="0"/>
                </a:lnTo>
                <a:lnTo>
                  <a:pt x="2282467" y="2059926"/>
                </a:lnTo>
                <a:lnTo>
                  <a:pt x="0" y="20599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728084" y="7849480"/>
            <a:ext cx="2654597" cy="884866"/>
          </a:xfrm>
          <a:custGeom>
            <a:avLst/>
            <a:gdLst/>
            <a:ahLst/>
            <a:cxnLst/>
            <a:rect l="l" t="t" r="r" b="b"/>
            <a:pathLst>
              <a:path w="2654597" h="884866">
                <a:moveTo>
                  <a:pt x="0" y="0"/>
                </a:moveTo>
                <a:lnTo>
                  <a:pt x="2654597" y="0"/>
                </a:lnTo>
                <a:lnTo>
                  <a:pt x="2654597" y="884866"/>
                </a:lnTo>
                <a:lnTo>
                  <a:pt x="0" y="8848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98060" y="720567"/>
            <a:ext cx="289187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Signal - 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59161" y="1824550"/>
            <a:ext cx="2271193" cy="2214413"/>
          </a:xfrm>
          <a:custGeom>
            <a:avLst/>
            <a:gdLst/>
            <a:ahLst/>
            <a:cxnLst/>
            <a:rect l="l" t="t" r="r" b="b"/>
            <a:pathLst>
              <a:path w="2271193" h="2214413">
                <a:moveTo>
                  <a:pt x="0" y="0"/>
                </a:moveTo>
                <a:lnTo>
                  <a:pt x="2271193" y="0"/>
                </a:lnTo>
                <a:lnTo>
                  <a:pt x="2271193" y="2214413"/>
                </a:lnTo>
                <a:lnTo>
                  <a:pt x="0" y="2214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73431" y="2432174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04677" y="2657458"/>
            <a:ext cx="2507870" cy="548597"/>
          </a:xfrm>
          <a:custGeom>
            <a:avLst/>
            <a:gdLst/>
            <a:ahLst/>
            <a:cxnLst/>
            <a:rect l="l" t="t" r="r" b="b"/>
            <a:pathLst>
              <a:path w="2507870" h="548597">
                <a:moveTo>
                  <a:pt x="0" y="0"/>
                </a:moveTo>
                <a:lnTo>
                  <a:pt x="2507870" y="0"/>
                </a:lnTo>
                <a:lnTo>
                  <a:pt x="2507870" y="548597"/>
                </a:lnTo>
                <a:lnTo>
                  <a:pt x="0" y="5485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810936" y="4294281"/>
            <a:ext cx="2282467" cy="2059927"/>
          </a:xfrm>
          <a:custGeom>
            <a:avLst/>
            <a:gdLst/>
            <a:ahLst/>
            <a:cxnLst/>
            <a:rect l="l" t="t" r="r" b="b"/>
            <a:pathLst>
              <a:path w="2282467" h="2059927">
                <a:moveTo>
                  <a:pt x="0" y="2059927"/>
                </a:moveTo>
                <a:lnTo>
                  <a:pt x="2282467" y="2059927"/>
                </a:lnTo>
                <a:lnTo>
                  <a:pt x="2282467" y="0"/>
                </a:lnTo>
                <a:lnTo>
                  <a:pt x="0" y="0"/>
                </a:lnTo>
                <a:lnTo>
                  <a:pt x="0" y="2059927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810936" y="6644246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20044" y="6644246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810936" y="7965390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120044" y="7965390"/>
            <a:ext cx="984633" cy="999166"/>
          </a:xfrm>
          <a:custGeom>
            <a:avLst/>
            <a:gdLst/>
            <a:ahLst/>
            <a:cxnLst/>
            <a:rect l="l" t="t" r="r" b="b"/>
            <a:pathLst>
              <a:path w="984633" h="999166">
                <a:moveTo>
                  <a:pt x="0" y="0"/>
                </a:moveTo>
                <a:lnTo>
                  <a:pt x="984633" y="0"/>
                </a:lnTo>
                <a:lnTo>
                  <a:pt x="984633" y="999166"/>
                </a:lnTo>
                <a:lnTo>
                  <a:pt x="0" y="9991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147887" y="6613449"/>
            <a:ext cx="2282467" cy="2059927"/>
          </a:xfrm>
          <a:custGeom>
            <a:avLst/>
            <a:gdLst/>
            <a:ahLst/>
            <a:cxnLst/>
            <a:rect l="l" t="t" r="r" b="b"/>
            <a:pathLst>
              <a:path w="2282467" h="2059927">
                <a:moveTo>
                  <a:pt x="0" y="0"/>
                </a:moveTo>
                <a:lnTo>
                  <a:pt x="2282467" y="0"/>
                </a:lnTo>
                <a:lnTo>
                  <a:pt x="2282467" y="2059927"/>
                </a:lnTo>
                <a:lnTo>
                  <a:pt x="0" y="20599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672996">
            <a:off x="3311578" y="3567408"/>
            <a:ext cx="4299312" cy="2391492"/>
          </a:xfrm>
          <a:custGeom>
            <a:avLst/>
            <a:gdLst/>
            <a:ahLst/>
            <a:cxnLst/>
            <a:rect l="l" t="t" r="r" b="b"/>
            <a:pathLst>
              <a:path w="4299312" h="2391492">
                <a:moveTo>
                  <a:pt x="0" y="0"/>
                </a:moveTo>
                <a:lnTo>
                  <a:pt x="4299313" y="0"/>
                </a:lnTo>
                <a:lnTo>
                  <a:pt x="4299313" y="2391492"/>
                </a:lnTo>
                <a:lnTo>
                  <a:pt x="0" y="23914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798218" y="4294281"/>
            <a:ext cx="3563601" cy="478132"/>
          </a:xfrm>
          <a:custGeom>
            <a:avLst/>
            <a:gdLst/>
            <a:ahLst/>
            <a:cxnLst/>
            <a:rect l="l" t="t" r="r" b="b"/>
            <a:pathLst>
              <a:path w="3563601" h="478132">
                <a:moveTo>
                  <a:pt x="0" y="0"/>
                </a:moveTo>
                <a:lnTo>
                  <a:pt x="3563601" y="0"/>
                </a:lnTo>
                <a:lnTo>
                  <a:pt x="3563601" y="478132"/>
                </a:lnTo>
                <a:lnTo>
                  <a:pt x="0" y="4781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4302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779981" y="1824550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3" y="0"/>
                </a:lnTo>
                <a:lnTo>
                  <a:pt x="4037353" y="3083529"/>
                </a:lnTo>
                <a:lnTo>
                  <a:pt x="0" y="308352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42039" y="720567"/>
            <a:ext cx="280392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Signal - SET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068743" y="2817543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901912" y="2817543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068743" y="365837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901912" y="365837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1779981" y="5881028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3" y="0"/>
                </a:lnTo>
                <a:lnTo>
                  <a:pt x="4037353" y="3083528"/>
                </a:lnTo>
                <a:lnTo>
                  <a:pt x="0" y="30835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485327" y="7143829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9837" y="1409528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3" y="0"/>
                </a:lnTo>
                <a:lnTo>
                  <a:pt x="4037353" y="3083528"/>
                </a:lnTo>
                <a:lnTo>
                  <a:pt x="0" y="3083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18599" y="240252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251769" y="240252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59" y="0"/>
                </a:lnTo>
                <a:lnTo>
                  <a:pt x="626659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418599" y="324335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51769" y="324335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59" y="0"/>
                </a:lnTo>
                <a:lnTo>
                  <a:pt x="626659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144000" y="1851388"/>
            <a:ext cx="5026664" cy="2199808"/>
          </a:xfrm>
          <a:custGeom>
            <a:avLst/>
            <a:gdLst/>
            <a:ahLst/>
            <a:cxnLst/>
            <a:rect l="l" t="t" r="r" b="b"/>
            <a:pathLst>
              <a:path w="5026664" h="2199808">
                <a:moveTo>
                  <a:pt x="0" y="0"/>
                </a:moveTo>
                <a:lnTo>
                  <a:pt x="5026664" y="0"/>
                </a:lnTo>
                <a:lnTo>
                  <a:pt x="5026664" y="2199808"/>
                </a:lnTo>
                <a:lnTo>
                  <a:pt x="0" y="21998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51769" y="6344857"/>
            <a:ext cx="2282467" cy="2059927"/>
          </a:xfrm>
          <a:custGeom>
            <a:avLst/>
            <a:gdLst/>
            <a:ahLst/>
            <a:cxnLst/>
            <a:rect l="l" t="t" r="r" b="b"/>
            <a:pathLst>
              <a:path w="2282467" h="2059927">
                <a:moveTo>
                  <a:pt x="0" y="0"/>
                </a:moveTo>
                <a:lnTo>
                  <a:pt x="2282467" y="0"/>
                </a:lnTo>
                <a:lnTo>
                  <a:pt x="2282467" y="2059927"/>
                </a:lnTo>
                <a:lnTo>
                  <a:pt x="0" y="20599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79672" y="6837122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638655" y="5321255"/>
            <a:ext cx="4037353" cy="3083529"/>
          </a:xfrm>
          <a:custGeom>
            <a:avLst/>
            <a:gdLst/>
            <a:ahLst/>
            <a:cxnLst/>
            <a:rect l="l" t="t" r="r" b="b"/>
            <a:pathLst>
              <a:path w="4037353" h="3083529">
                <a:moveTo>
                  <a:pt x="0" y="0"/>
                </a:moveTo>
                <a:lnTo>
                  <a:pt x="4037354" y="0"/>
                </a:lnTo>
                <a:lnTo>
                  <a:pt x="4037354" y="3083529"/>
                </a:lnTo>
                <a:lnTo>
                  <a:pt x="0" y="3083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927417" y="6314248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760587" y="6314248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927417" y="7155077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760587" y="7155077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09"/>
                </a:lnTo>
                <a:lnTo>
                  <a:pt x="0" y="63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449462" y="6344857"/>
            <a:ext cx="2282467" cy="2059927"/>
          </a:xfrm>
          <a:custGeom>
            <a:avLst/>
            <a:gdLst/>
            <a:ahLst/>
            <a:cxnLst/>
            <a:rect l="l" t="t" r="r" b="b"/>
            <a:pathLst>
              <a:path w="2282467" h="2059927">
                <a:moveTo>
                  <a:pt x="0" y="0"/>
                </a:moveTo>
                <a:lnTo>
                  <a:pt x="2282467" y="0"/>
                </a:lnTo>
                <a:lnTo>
                  <a:pt x="2282467" y="2059927"/>
                </a:lnTo>
                <a:lnTo>
                  <a:pt x="0" y="20599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816507" y="6397915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791939" y="542101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857770" y="5421010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3055822">
            <a:off x="4387736" y="4877019"/>
            <a:ext cx="2586334" cy="1457752"/>
          </a:xfrm>
          <a:custGeom>
            <a:avLst/>
            <a:gdLst/>
            <a:ahLst/>
            <a:cxnLst/>
            <a:rect l="l" t="t" r="r" b="b"/>
            <a:pathLst>
              <a:path w="2586334" h="1457752">
                <a:moveTo>
                  <a:pt x="0" y="0"/>
                </a:moveTo>
                <a:lnTo>
                  <a:pt x="2586334" y="0"/>
                </a:lnTo>
                <a:lnTo>
                  <a:pt x="2586334" y="1457752"/>
                </a:lnTo>
                <a:lnTo>
                  <a:pt x="0" y="14577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093744" y="904511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24" name="Freeform 24"/>
          <p:cNvSpPr/>
          <p:nvPr/>
        </p:nvSpPr>
        <p:spPr>
          <a:xfrm rot="2178104">
            <a:off x="3654362" y="6133601"/>
            <a:ext cx="2503907" cy="1118190"/>
          </a:xfrm>
          <a:custGeom>
            <a:avLst/>
            <a:gdLst/>
            <a:ahLst/>
            <a:cxnLst/>
            <a:rect l="l" t="t" r="r" b="b"/>
            <a:pathLst>
              <a:path w="2586334" h="1457752">
                <a:moveTo>
                  <a:pt x="0" y="0"/>
                </a:moveTo>
                <a:lnTo>
                  <a:pt x="2586334" y="0"/>
                </a:lnTo>
                <a:lnTo>
                  <a:pt x="2586334" y="1457752"/>
                </a:lnTo>
                <a:lnTo>
                  <a:pt x="0" y="14577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7167190" y="720567"/>
            <a:ext cx="395361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Signal - UPDATE</a:t>
            </a:r>
          </a:p>
        </p:txBody>
      </p:sp>
      <p:sp>
        <p:nvSpPr>
          <p:cNvPr id="19" name="Freeform 19"/>
          <p:cNvSpPr/>
          <p:nvPr/>
        </p:nvSpPr>
        <p:spPr>
          <a:xfrm>
            <a:off x="3791939" y="6397915"/>
            <a:ext cx="626660" cy="635910"/>
          </a:xfrm>
          <a:custGeom>
            <a:avLst/>
            <a:gdLst/>
            <a:ahLst/>
            <a:cxnLst/>
            <a:rect l="l" t="t" r="r" b="b"/>
            <a:pathLst>
              <a:path w="626660" h="635910">
                <a:moveTo>
                  <a:pt x="0" y="0"/>
                </a:moveTo>
                <a:lnTo>
                  <a:pt x="626660" y="0"/>
                </a:lnTo>
                <a:lnTo>
                  <a:pt x="626660" y="635910"/>
                </a:lnTo>
                <a:lnTo>
                  <a:pt x="0" y="6359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2243971">
            <a:off x="2906030" y="4978612"/>
            <a:ext cx="2426553" cy="999469"/>
          </a:xfrm>
          <a:custGeom>
            <a:avLst/>
            <a:gdLst/>
            <a:ahLst/>
            <a:cxnLst/>
            <a:rect l="l" t="t" r="r" b="b"/>
            <a:pathLst>
              <a:path w="2586334" h="1457752">
                <a:moveTo>
                  <a:pt x="0" y="0"/>
                </a:moveTo>
                <a:lnTo>
                  <a:pt x="2586334" y="0"/>
                </a:lnTo>
                <a:lnTo>
                  <a:pt x="2586334" y="1457752"/>
                </a:lnTo>
                <a:lnTo>
                  <a:pt x="0" y="14577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386</Words>
  <Application>Microsoft Office PowerPoint</Application>
  <PresentationFormat>Personalizado</PresentationFormat>
  <Paragraphs>93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Poppins</vt:lpstr>
      <vt:lpstr>Calibri</vt:lpstr>
      <vt:lpstr>Open Sans Bold</vt:lpstr>
      <vt:lpstr>Open Sans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Señales</dc:title>
  <cp:lastModifiedBy>Lionel Ruiz Diaz</cp:lastModifiedBy>
  <cp:revision>6</cp:revision>
  <dcterms:created xsi:type="dcterms:W3CDTF">2006-08-16T00:00:00Z</dcterms:created>
  <dcterms:modified xsi:type="dcterms:W3CDTF">2025-05-16T19:17:58Z</dcterms:modified>
  <dc:identifier>DAGndvEkWuc</dc:identifier>
</cp:coreProperties>
</file>