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</p:embeddedFont>
    <p:embeddedFont>
      <p:font typeface="Open Sans Bold" panose="020B0806030504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00800" y="3000563"/>
            <a:ext cx="977674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binding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63000" y="5830722"/>
            <a:ext cx="75177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464498" y="571500"/>
            <a:ext cx="5359003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binding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36266" y="2152278"/>
            <a:ext cx="1401546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data binding es la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Angular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conecta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TypeScript con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plantilla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fluyan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o ambas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12433" y="3596903"/>
            <a:ext cx="626313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Hay 4 formas principales de data binding en Angular: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40177" y="6591169"/>
            <a:ext cx="3607646" cy="531896"/>
          </a:xfrm>
          <a:custGeom>
            <a:avLst/>
            <a:gdLst/>
            <a:ahLst/>
            <a:cxnLst/>
            <a:rect l="l" t="t" r="r" b="b"/>
            <a:pathLst>
              <a:path w="3607646" h="531896">
                <a:moveTo>
                  <a:pt x="0" y="0"/>
                </a:moveTo>
                <a:lnTo>
                  <a:pt x="3607646" y="0"/>
                </a:lnTo>
                <a:lnTo>
                  <a:pt x="3607646" y="531896"/>
                </a:lnTo>
                <a:lnTo>
                  <a:pt x="0" y="53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35825" y="720567"/>
            <a:ext cx="341635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Interpolación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216914" y="1704235"/>
            <a:ext cx="1385417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Angular,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interpolación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una forma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plantilla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insertando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TypeScript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dentro del HTML.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0526" y="3136533"/>
            <a:ext cx="11560046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interpolación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llaves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{{ }}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0526" y="4794250"/>
            <a:ext cx="628158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60526" y="4246903"/>
            <a:ext cx="287550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expresiones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60526" y="5343525"/>
            <a:ext cx="986001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Invocar métodos (aunque no es recomendable abusar de esto por rendimiento)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52516" y="7973834"/>
            <a:ext cx="898296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pantalla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9921" y="2567667"/>
            <a:ext cx="5825904" cy="4498483"/>
          </a:xfrm>
          <a:custGeom>
            <a:avLst/>
            <a:gdLst/>
            <a:ahLst/>
            <a:cxnLst/>
            <a:rect l="l" t="t" r="r" b="b"/>
            <a:pathLst>
              <a:path w="5825904" h="4498483">
                <a:moveTo>
                  <a:pt x="0" y="0"/>
                </a:moveTo>
                <a:lnTo>
                  <a:pt x="5825904" y="0"/>
                </a:lnTo>
                <a:lnTo>
                  <a:pt x="5825904" y="4498482"/>
                </a:lnTo>
                <a:lnTo>
                  <a:pt x="0" y="4498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449655" y="2567667"/>
            <a:ext cx="7509571" cy="1359348"/>
          </a:xfrm>
          <a:custGeom>
            <a:avLst/>
            <a:gdLst/>
            <a:ahLst/>
            <a:cxnLst/>
            <a:rect l="l" t="t" r="r" b="b"/>
            <a:pathLst>
              <a:path w="7509571" h="1359348">
                <a:moveTo>
                  <a:pt x="0" y="0"/>
                </a:moveTo>
                <a:lnTo>
                  <a:pt x="7509571" y="0"/>
                </a:lnTo>
                <a:lnTo>
                  <a:pt x="7509571" y="1359348"/>
                </a:lnTo>
                <a:lnTo>
                  <a:pt x="0" y="1359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449655" y="4421273"/>
            <a:ext cx="7324903" cy="791270"/>
          </a:xfrm>
          <a:custGeom>
            <a:avLst/>
            <a:gdLst/>
            <a:ahLst/>
            <a:cxnLst/>
            <a:rect l="l" t="t" r="r" b="b"/>
            <a:pathLst>
              <a:path w="7324903" h="791270">
                <a:moveTo>
                  <a:pt x="0" y="0"/>
                </a:moveTo>
                <a:lnTo>
                  <a:pt x="7324903" y="0"/>
                </a:lnTo>
                <a:lnTo>
                  <a:pt x="7324903" y="791270"/>
                </a:lnTo>
                <a:lnTo>
                  <a:pt x="0" y="791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449655" y="6406103"/>
            <a:ext cx="7324903" cy="660046"/>
          </a:xfrm>
          <a:custGeom>
            <a:avLst/>
            <a:gdLst/>
            <a:ahLst/>
            <a:cxnLst/>
            <a:rect l="l" t="t" r="r" b="b"/>
            <a:pathLst>
              <a:path w="7324903" h="660046">
                <a:moveTo>
                  <a:pt x="0" y="0"/>
                </a:moveTo>
                <a:lnTo>
                  <a:pt x="7324903" y="0"/>
                </a:lnTo>
                <a:lnTo>
                  <a:pt x="7324903" y="660046"/>
                </a:lnTo>
                <a:lnTo>
                  <a:pt x="0" y="6600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35825" y="720567"/>
            <a:ext cx="341635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Interpolación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10974" y="4935104"/>
            <a:ext cx="4224486" cy="1022770"/>
          </a:xfrm>
          <a:custGeom>
            <a:avLst/>
            <a:gdLst/>
            <a:ahLst/>
            <a:cxnLst/>
            <a:rect l="l" t="t" r="r" b="b"/>
            <a:pathLst>
              <a:path w="4224486" h="1022770">
                <a:moveTo>
                  <a:pt x="0" y="0"/>
                </a:moveTo>
                <a:lnTo>
                  <a:pt x="4224486" y="0"/>
                </a:lnTo>
                <a:lnTo>
                  <a:pt x="4224486" y="1022771"/>
                </a:lnTo>
                <a:lnTo>
                  <a:pt x="0" y="1022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32357" y="3577851"/>
            <a:ext cx="9781720" cy="837729"/>
          </a:xfrm>
          <a:custGeom>
            <a:avLst/>
            <a:gdLst/>
            <a:ahLst/>
            <a:cxnLst/>
            <a:rect l="l" t="t" r="r" b="b"/>
            <a:pathLst>
              <a:path w="9781720" h="837729">
                <a:moveTo>
                  <a:pt x="0" y="0"/>
                </a:moveTo>
                <a:lnTo>
                  <a:pt x="9781720" y="0"/>
                </a:lnTo>
                <a:lnTo>
                  <a:pt x="9781720" y="837729"/>
                </a:lnTo>
                <a:lnTo>
                  <a:pt x="0" y="837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62673" y="557249"/>
            <a:ext cx="656265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Property Binding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26832" y="1575778"/>
            <a:ext cx="563433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(One-Way =&gt;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atributo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HTML)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16364" y="7436182"/>
            <a:ext cx="156137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interpolación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que property binding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atributos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DOM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[value], [disabled], [class],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79987" y="3390900"/>
            <a:ext cx="9528026" cy="863651"/>
          </a:xfrm>
          <a:custGeom>
            <a:avLst/>
            <a:gdLst/>
            <a:ahLst/>
            <a:cxnLst/>
            <a:rect l="l" t="t" r="r" b="b"/>
            <a:pathLst>
              <a:path w="9528026" h="863651">
                <a:moveTo>
                  <a:pt x="0" y="0"/>
                </a:moveTo>
                <a:lnTo>
                  <a:pt x="9528026" y="0"/>
                </a:lnTo>
                <a:lnTo>
                  <a:pt x="9528026" y="863652"/>
                </a:lnTo>
                <a:lnTo>
                  <a:pt x="0" y="863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36533" y="5204384"/>
            <a:ext cx="9014935" cy="2602638"/>
          </a:xfrm>
          <a:custGeom>
            <a:avLst/>
            <a:gdLst/>
            <a:ahLst/>
            <a:cxnLst/>
            <a:rect l="l" t="t" r="r" b="b"/>
            <a:pathLst>
              <a:path w="9014935" h="2602638">
                <a:moveTo>
                  <a:pt x="0" y="0"/>
                </a:moveTo>
                <a:lnTo>
                  <a:pt x="9014934" y="0"/>
                </a:lnTo>
                <a:lnTo>
                  <a:pt x="9014934" y="2602638"/>
                </a:lnTo>
                <a:lnTo>
                  <a:pt x="0" y="26026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36494" y="2238882"/>
            <a:ext cx="461501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(One-Way =&gt; del HTML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99958" y="720567"/>
            <a:ext cx="3488085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32524" y="3646036"/>
            <a:ext cx="6622952" cy="1148879"/>
          </a:xfrm>
          <a:custGeom>
            <a:avLst/>
            <a:gdLst/>
            <a:ahLst/>
            <a:cxnLst/>
            <a:rect l="l" t="t" r="r" b="b"/>
            <a:pathLst>
              <a:path w="6622952" h="1148879">
                <a:moveTo>
                  <a:pt x="0" y="0"/>
                </a:moveTo>
                <a:lnTo>
                  <a:pt x="6622952" y="0"/>
                </a:lnTo>
                <a:lnTo>
                  <a:pt x="6622952" y="1148880"/>
                </a:lnTo>
                <a:lnTo>
                  <a:pt x="0" y="1148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10202" y="5204491"/>
            <a:ext cx="6467597" cy="1616899"/>
          </a:xfrm>
          <a:custGeom>
            <a:avLst/>
            <a:gdLst/>
            <a:ahLst/>
            <a:cxnLst/>
            <a:rect l="l" t="t" r="r" b="b"/>
            <a:pathLst>
              <a:path w="6467597" h="1616899">
                <a:moveTo>
                  <a:pt x="0" y="0"/>
                </a:moveTo>
                <a:lnTo>
                  <a:pt x="6467596" y="0"/>
                </a:lnTo>
                <a:lnTo>
                  <a:pt x="6467596" y="1616899"/>
                </a:lnTo>
                <a:lnTo>
                  <a:pt x="0" y="1616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71502" y="9222877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95802" y="1826682"/>
            <a:ext cx="568850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Doble vía – sincronización en ambas direcciones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87914" y="641357"/>
            <a:ext cx="569639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Two-Way Data Binding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45064" y="2884064"/>
            <a:ext cx="559787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 automáticamente en ambos sentidos.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76861" y="7526240"/>
            <a:ext cx="1113427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escribe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input,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automáticamente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viceversa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62800" y="4454501"/>
            <a:ext cx="63376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Personalizado</PresentationFormat>
  <Paragraphs>31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Open Sans</vt:lpstr>
      <vt:lpstr>Open Sans 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02-02.Data binding</dc:title>
  <cp:lastModifiedBy>Lionel Ruiz Diaz</cp:lastModifiedBy>
  <cp:revision>2</cp:revision>
  <dcterms:created xsi:type="dcterms:W3CDTF">2006-08-16T00:00:00Z</dcterms:created>
  <dcterms:modified xsi:type="dcterms:W3CDTF">2025-05-16T21:48:29Z</dcterms:modified>
  <dc:identifier>DAGjuFNmH30</dc:identifier>
</cp:coreProperties>
</file>