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</p:embeddedFont>
    <p:embeddedFont>
      <p:font typeface="Open Sans Bold" panose="020B0806030504020204" charset="0"/>
      <p:regular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59055" y="2214447"/>
            <a:ext cx="4450979" cy="4705320"/>
          </a:xfrm>
          <a:custGeom>
            <a:avLst/>
            <a:gdLst/>
            <a:ahLst/>
            <a:cxnLst/>
            <a:rect l="l" t="t" r="r" b="b"/>
            <a:pathLst>
              <a:path w="4450979" h="4705320">
                <a:moveTo>
                  <a:pt x="0" y="0"/>
                </a:moveTo>
                <a:lnTo>
                  <a:pt x="4450979" y="0"/>
                </a:lnTo>
                <a:lnTo>
                  <a:pt x="4450979" y="4705321"/>
                </a:lnTo>
                <a:lnTo>
                  <a:pt x="0" y="470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001000" y="3000563"/>
            <a:ext cx="6105747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Rutas</a:t>
            </a:r>
            <a:endParaRPr lang="en-US" sz="92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44000" y="5830722"/>
            <a:ext cx="713679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945578" y="889695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6800" y="2598476"/>
            <a:ext cx="9393657" cy="4337835"/>
          </a:xfrm>
          <a:custGeom>
            <a:avLst/>
            <a:gdLst/>
            <a:ahLst/>
            <a:cxnLst/>
            <a:rect l="l" t="t" r="r" b="b"/>
            <a:pathLst>
              <a:path w="9393657" h="4337835">
                <a:moveTo>
                  <a:pt x="0" y="0"/>
                </a:moveTo>
                <a:lnTo>
                  <a:pt x="9393657" y="0"/>
                </a:lnTo>
                <a:lnTo>
                  <a:pt x="9393657" y="4337835"/>
                </a:lnTo>
                <a:lnTo>
                  <a:pt x="0" y="4337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616463" y="3458510"/>
            <a:ext cx="6941349" cy="396229"/>
          </a:xfrm>
          <a:custGeom>
            <a:avLst/>
            <a:gdLst/>
            <a:ahLst/>
            <a:cxnLst/>
            <a:rect l="l" t="t" r="r" b="b"/>
            <a:pathLst>
              <a:path w="6941349" h="396229">
                <a:moveTo>
                  <a:pt x="0" y="0"/>
                </a:moveTo>
                <a:lnTo>
                  <a:pt x="6941349" y="0"/>
                </a:lnTo>
                <a:lnTo>
                  <a:pt x="6941349" y="396229"/>
                </a:lnTo>
                <a:lnTo>
                  <a:pt x="0" y="396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640198" y="4331959"/>
            <a:ext cx="6941349" cy="435435"/>
          </a:xfrm>
          <a:custGeom>
            <a:avLst/>
            <a:gdLst/>
            <a:ahLst/>
            <a:cxnLst/>
            <a:rect l="l" t="t" r="r" b="b"/>
            <a:pathLst>
              <a:path w="6941349" h="435435">
                <a:moveTo>
                  <a:pt x="0" y="0"/>
                </a:moveTo>
                <a:lnTo>
                  <a:pt x="6941349" y="0"/>
                </a:lnTo>
                <a:lnTo>
                  <a:pt x="6941349" y="435435"/>
                </a:lnTo>
                <a:lnTo>
                  <a:pt x="0" y="435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640198" y="5559254"/>
            <a:ext cx="6941349" cy="726172"/>
          </a:xfrm>
          <a:custGeom>
            <a:avLst/>
            <a:gdLst/>
            <a:ahLst/>
            <a:cxnLst/>
            <a:rect l="l" t="t" r="r" b="b"/>
            <a:pathLst>
              <a:path w="6941349" h="726172">
                <a:moveTo>
                  <a:pt x="0" y="0"/>
                </a:moveTo>
                <a:lnTo>
                  <a:pt x="6941349" y="0"/>
                </a:lnTo>
                <a:lnTo>
                  <a:pt x="6941349" y="726172"/>
                </a:lnTo>
                <a:lnTo>
                  <a:pt x="0" y="7261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945578" y="889695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76332" y="720567"/>
            <a:ext cx="1735336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Router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76142" y="1998408"/>
            <a:ext cx="1073571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navegación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programática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60458" y="2550852"/>
            <a:ext cx="6965084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parámetros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URL y Query Params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14908" y="4967419"/>
            <a:ext cx="239390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/user/42?mode=edit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71800" y="3009900"/>
            <a:ext cx="3626167" cy="4114800"/>
          </a:xfrm>
          <a:custGeom>
            <a:avLst/>
            <a:gdLst/>
            <a:ahLst/>
            <a:cxnLst/>
            <a:rect l="l" t="t" r="r" b="b"/>
            <a:pathLst>
              <a:path w="3626167" h="4114800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29600" y="4454501"/>
            <a:ext cx="5270864" cy="688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gracias!!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62723" y="5448300"/>
            <a:ext cx="6826884" cy="2310459"/>
          </a:xfrm>
          <a:custGeom>
            <a:avLst/>
            <a:gdLst/>
            <a:ahLst/>
            <a:cxnLst/>
            <a:rect l="l" t="t" r="r" b="b"/>
            <a:pathLst>
              <a:path w="6826884" h="2310459">
                <a:moveTo>
                  <a:pt x="0" y="0"/>
                </a:moveTo>
                <a:lnTo>
                  <a:pt x="6826884" y="0"/>
                </a:lnTo>
                <a:lnTo>
                  <a:pt x="6826884" y="2310459"/>
                </a:lnTo>
                <a:lnTo>
                  <a:pt x="0" y="23104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87405" y="5448300"/>
            <a:ext cx="5180956" cy="3379805"/>
          </a:xfrm>
          <a:custGeom>
            <a:avLst/>
            <a:gdLst/>
            <a:ahLst/>
            <a:cxnLst/>
            <a:rect l="l" t="t" r="r" b="b"/>
            <a:pathLst>
              <a:path w="5180956" h="3379805">
                <a:moveTo>
                  <a:pt x="0" y="0"/>
                </a:moveTo>
                <a:lnTo>
                  <a:pt x="5180956" y="0"/>
                </a:lnTo>
                <a:lnTo>
                  <a:pt x="5180956" y="3379805"/>
                </a:lnTo>
                <a:lnTo>
                  <a:pt x="0" y="33798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945578" y="889695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78189" y="720567"/>
            <a:ext cx="7731621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Qué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son las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rutas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angular?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118605"/>
            <a:ext cx="1623060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son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sistema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navegación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cargar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forma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dinámica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la URL actual.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50394" y="4089400"/>
            <a:ext cx="5180956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través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RouterModule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app-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routing.module.ts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50394" y="3480453"/>
            <a:ext cx="102200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Modules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62723" y="3480453"/>
            <a:ext cx="133900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Standalone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62723" y="4089400"/>
            <a:ext cx="6826884" cy="105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lugar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app-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routing.module.ts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directamente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main.ts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archivo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enrutamiento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9953" y="2457101"/>
            <a:ext cx="7494047" cy="5372798"/>
          </a:xfrm>
          <a:custGeom>
            <a:avLst/>
            <a:gdLst/>
            <a:ahLst/>
            <a:cxnLst/>
            <a:rect l="l" t="t" r="r" b="b"/>
            <a:pathLst>
              <a:path w="7494047" h="5372798">
                <a:moveTo>
                  <a:pt x="0" y="0"/>
                </a:moveTo>
                <a:lnTo>
                  <a:pt x="7494047" y="0"/>
                </a:lnTo>
                <a:lnTo>
                  <a:pt x="7494047" y="5372798"/>
                </a:lnTo>
                <a:lnTo>
                  <a:pt x="0" y="53727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945578" y="889695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78537" y="720567"/>
            <a:ext cx="6930926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Definir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una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ruta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angular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25000" y="4125376"/>
            <a:ext cx="2604032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path : define la URL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65581" y="4593178"/>
            <a:ext cx="7593719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component: 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usaremos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renderizar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estemos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URL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definida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665581" y="5428203"/>
            <a:ext cx="7593719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redirectTo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ingresa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invalida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redirigirá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la URL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definida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29893" y="3441099"/>
            <a:ext cx="11228213" cy="1300565"/>
          </a:xfrm>
          <a:custGeom>
            <a:avLst/>
            <a:gdLst/>
            <a:ahLst/>
            <a:cxnLst/>
            <a:rect l="l" t="t" r="r" b="b"/>
            <a:pathLst>
              <a:path w="11228213" h="1300565">
                <a:moveTo>
                  <a:pt x="0" y="0"/>
                </a:moveTo>
                <a:lnTo>
                  <a:pt x="11228214" y="0"/>
                </a:lnTo>
                <a:lnTo>
                  <a:pt x="11228214" y="1300565"/>
                </a:lnTo>
                <a:lnTo>
                  <a:pt x="0" y="1300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59086" y="6776839"/>
            <a:ext cx="10169829" cy="1733256"/>
          </a:xfrm>
          <a:custGeom>
            <a:avLst/>
            <a:gdLst/>
            <a:ahLst/>
            <a:cxnLst/>
            <a:rect l="l" t="t" r="r" b="b"/>
            <a:pathLst>
              <a:path w="10169829" h="1733256">
                <a:moveTo>
                  <a:pt x="0" y="0"/>
                </a:moveTo>
                <a:lnTo>
                  <a:pt x="10169828" y="0"/>
                </a:lnTo>
                <a:lnTo>
                  <a:pt x="10169828" y="1733256"/>
                </a:lnTo>
                <a:lnTo>
                  <a:pt x="0" y="1733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945578" y="889695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63644" y="720567"/>
            <a:ext cx="2360712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Lazy load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701728" y="2225074"/>
            <a:ext cx="1088454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Lazy Load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cargar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solo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necesiten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optimizando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rendimiento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12457" y="5560814"/>
            <a:ext cx="826308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modules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lazy load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individuales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63055" y="4229100"/>
            <a:ext cx="10014141" cy="4383969"/>
          </a:xfrm>
          <a:custGeom>
            <a:avLst/>
            <a:gdLst/>
            <a:ahLst/>
            <a:cxnLst/>
            <a:rect l="l" t="t" r="r" b="b"/>
            <a:pathLst>
              <a:path w="10014141" h="4383969">
                <a:moveTo>
                  <a:pt x="0" y="0"/>
                </a:moveTo>
                <a:lnTo>
                  <a:pt x="10014142" y="0"/>
                </a:lnTo>
                <a:lnTo>
                  <a:pt x="10014142" y="4383968"/>
                </a:lnTo>
                <a:lnTo>
                  <a:pt x="0" y="4383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945578" y="889695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05600" y="720567"/>
            <a:ext cx="4403452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ActivatedRoute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422600" y="1946101"/>
            <a:ext cx="1144279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obtener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información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incluyendo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parámetros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36929" y="3207876"/>
            <a:ext cx="1001414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 para capturar parámetros de la URL: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41154" y="2107915"/>
            <a:ext cx="11205691" cy="363821"/>
          </a:xfrm>
          <a:custGeom>
            <a:avLst/>
            <a:gdLst/>
            <a:ahLst/>
            <a:cxnLst/>
            <a:rect l="l" t="t" r="r" b="b"/>
            <a:pathLst>
              <a:path w="11205691" h="363821">
                <a:moveTo>
                  <a:pt x="0" y="0"/>
                </a:moveTo>
                <a:lnTo>
                  <a:pt x="11205692" y="0"/>
                </a:lnTo>
                <a:lnTo>
                  <a:pt x="11205692" y="363821"/>
                </a:lnTo>
                <a:lnTo>
                  <a:pt x="0" y="3638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15372" y="2773342"/>
            <a:ext cx="10280195" cy="600011"/>
          </a:xfrm>
          <a:custGeom>
            <a:avLst/>
            <a:gdLst/>
            <a:ahLst/>
            <a:cxnLst/>
            <a:rect l="l" t="t" r="r" b="b"/>
            <a:pathLst>
              <a:path w="10280195" h="600011">
                <a:moveTo>
                  <a:pt x="0" y="0"/>
                </a:moveTo>
                <a:lnTo>
                  <a:pt x="10280195" y="0"/>
                </a:lnTo>
                <a:lnTo>
                  <a:pt x="10280195" y="600012"/>
                </a:lnTo>
                <a:lnTo>
                  <a:pt x="0" y="600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375960" y="5388051"/>
            <a:ext cx="3370886" cy="3707339"/>
          </a:xfrm>
          <a:custGeom>
            <a:avLst/>
            <a:gdLst/>
            <a:ahLst/>
            <a:cxnLst/>
            <a:rect l="l" t="t" r="r" b="b"/>
            <a:pathLst>
              <a:path w="3370886" h="3707339">
                <a:moveTo>
                  <a:pt x="0" y="0"/>
                </a:moveTo>
                <a:lnTo>
                  <a:pt x="3370886" y="0"/>
                </a:lnTo>
                <a:lnTo>
                  <a:pt x="3370886" y="3707339"/>
                </a:lnTo>
                <a:lnTo>
                  <a:pt x="0" y="37073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6945578" y="889695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91401" y="720567"/>
            <a:ext cx="2978498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Ejemplo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59369" y="3738219"/>
            <a:ext cx="13792199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 snapshot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toma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parámetros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momento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carga.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20001" y="4302743"/>
            <a:ext cx="2758608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Ejemplo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25976" y="5248879"/>
            <a:ext cx="983962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Útil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para: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reutilizables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deben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reaccionar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URL.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25976" y="5855304"/>
            <a:ext cx="9839623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⚠️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Limitación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No es la forma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moderna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;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paramMap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mejor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null.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34548" y="1638300"/>
            <a:ext cx="6618903" cy="4275928"/>
          </a:xfrm>
          <a:custGeom>
            <a:avLst/>
            <a:gdLst/>
            <a:ahLst/>
            <a:cxnLst/>
            <a:rect l="l" t="t" r="r" b="b"/>
            <a:pathLst>
              <a:path w="6618903" h="4275928">
                <a:moveTo>
                  <a:pt x="0" y="0"/>
                </a:moveTo>
                <a:lnTo>
                  <a:pt x="6618902" y="0"/>
                </a:lnTo>
                <a:lnTo>
                  <a:pt x="6618902" y="4275929"/>
                </a:lnTo>
                <a:lnTo>
                  <a:pt x="0" y="4275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96216" y="6201861"/>
            <a:ext cx="9695568" cy="1513329"/>
          </a:xfrm>
          <a:custGeom>
            <a:avLst/>
            <a:gdLst/>
            <a:ahLst/>
            <a:cxnLst/>
            <a:rect l="l" t="t" r="r" b="b"/>
            <a:pathLst>
              <a:path w="9695568" h="1513329">
                <a:moveTo>
                  <a:pt x="0" y="0"/>
                </a:moveTo>
                <a:lnTo>
                  <a:pt x="9695568" y="0"/>
                </a:lnTo>
                <a:lnTo>
                  <a:pt x="9695568" y="1513329"/>
                </a:lnTo>
                <a:lnTo>
                  <a:pt x="0" y="15133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945578" y="889695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91401" y="722621"/>
            <a:ext cx="2978498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Ejemplo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54331" y="2247660"/>
            <a:ext cx="4449977" cy="5791679"/>
          </a:xfrm>
          <a:custGeom>
            <a:avLst/>
            <a:gdLst/>
            <a:ahLst/>
            <a:cxnLst/>
            <a:rect l="l" t="t" r="r" b="b"/>
            <a:pathLst>
              <a:path w="4449977" h="5791679">
                <a:moveTo>
                  <a:pt x="0" y="0"/>
                </a:moveTo>
                <a:lnTo>
                  <a:pt x="4449977" y="0"/>
                </a:lnTo>
                <a:lnTo>
                  <a:pt x="4449977" y="5791680"/>
                </a:lnTo>
                <a:lnTo>
                  <a:pt x="0" y="5791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918103" y="3534962"/>
            <a:ext cx="7590086" cy="922406"/>
          </a:xfrm>
          <a:custGeom>
            <a:avLst/>
            <a:gdLst/>
            <a:ahLst/>
            <a:cxnLst/>
            <a:rect l="l" t="t" r="r" b="b"/>
            <a:pathLst>
              <a:path w="7590086" h="922406">
                <a:moveTo>
                  <a:pt x="0" y="0"/>
                </a:moveTo>
                <a:lnTo>
                  <a:pt x="7590085" y="0"/>
                </a:lnTo>
                <a:lnTo>
                  <a:pt x="7590085" y="922407"/>
                </a:lnTo>
                <a:lnTo>
                  <a:pt x="0" y="9224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945578" y="889695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543801" y="722621"/>
            <a:ext cx="2826098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Ejemplo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18102" y="2200035"/>
            <a:ext cx="7779097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queryParams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obtener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parámetros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consulta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URL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918103" y="4794250"/>
            <a:ext cx="7590086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Útil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para: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filtros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dinámicos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búsquedas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paginación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principal.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18103" y="5990589"/>
            <a:ext cx="7590086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⚠️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Limitación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params['clave']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ser undefined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parámetro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presente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74801" y="3139038"/>
            <a:ext cx="6884340" cy="5542364"/>
          </a:xfrm>
          <a:custGeom>
            <a:avLst/>
            <a:gdLst/>
            <a:ahLst/>
            <a:cxnLst/>
            <a:rect l="l" t="t" r="r" b="b"/>
            <a:pathLst>
              <a:path w="6884340" h="5542364">
                <a:moveTo>
                  <a:pt x="0" y="0"/>
                </a:moveTo>
                <a:lnTo>
                  <a:pt x="6884340" y="0"/>
                </a:lnTo>
                <a:lnTo>
                  <a:pt x="6884340" y="5542363"/>
                </a:lnTo>
                <a:lnTo>
                  <a:pt x="0" y="55423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28054" y="3139038"/>
            <a:ext cx="7117524" cy="910773"/>
          </a:xfrm>
          <a:custGeom>
            <a:avLst/>
            <a:gdLst/>
            <a:ahLst/>
            <a:cxnLst/>
            <a:rect l="l" t="t" r="r" b="b"/>
            <a:pathLst>
              <a:path w="7117524" h="910773">
                <a:moveTo>
                  <a:pt x="0" y="0"/>
                </a:moveTo>
                <a:lnTo>
                  <a:pt x="7117524" y="0"/>
                </a:lnTo>
                <a:lnTo>
                  <a:pt x="7117524" y="910773"/>
                </a:lnTo>
                <a:lnTo>
                  <a:pt x="0" y="9107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945578" y="889695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15200" y="718439"/>
            <a:ext cx="2908995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Ejemplo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74801" y="1947887"/>
            <a:ext cx="1313839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igual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queryParams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seguro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porque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.get(), lo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errores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parámetro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existe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28054" y="4441825"/>
            <a:ext cx="7117524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Útil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para: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capturar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parámetros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opcionales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romper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371</Words>
  <Application>Microsoft Office PowerPoint</Application>
  <PresentationFormat>Personalizado</PresentationFormat>
  <Paragraphs>47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Calibri</vt:lpstr>
      <vt:lpstr>Poppins</vt:lpstr>
      <vt:lpstr>Arial</vt:lpstr>
      <vt:lpstr>Open Sans Bold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02-03.Rutas</dc:title>
  <cp:lastModifiedBy>Lionel Ruiz Diaz</cp:lastModifiedBy>
  <cp:revision>4</cp:revision>
  <dcterms:created xsi:type="dcterms:W3CDTF">2006-08-16T00:00:00Z</dcterms:created>
  <dcterms:modified xsi:type="dcterms:W3CDTF">2025-05-26T20:32:49Z</dcterms:modified>
  <dc:identifier>DAGjHUIVnuQ</dc:identifier>
</cp:coreProperties>
</file>