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2600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43800" y="3000563"/>
            <a:ext cx="7931793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067800" y="5830722"/>
            <a:ext cx="72129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58038" y="641357"/>
            <a:ext cx="277192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1441" y="2331231"/>
            <a:ext cx="1353413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HttpClient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Angular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comunicarse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APIs.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985281"/>
            <a:ext cx="1623060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paquete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@angular/common/http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proporciona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solicitudes GET, POST, PUT, DELETE, PATCH, entre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26559" y="5095875"/>
            <a:ext cx="7634883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eficiente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XMLHttpRequest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fetch,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que: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Soporta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Observables →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RxJS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Interceptores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catchError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Headers,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13299" y="3693166"/>
            <a:ext cx="11301259" cy="2048353"/>
          </a:xfrm>
          <a:custGeom>
            <a:avLst/>
            <a:gdLst/>
            <a:ahLst/>
            <a:cxnLst/>
            <a:rect l="l" t="t" r="r" b="b"/>
            <a:pathLst>
              <a:path w="11301259" h="2048353">
                <a:moveTo>
                  <a:pt x="0" y="0"/>
                </a:moveTo>
                <a:lnTo>
                  <a:pt x="11301259" y="0"/>
                </a:lnTo>
                <a:lnTo>
                  <a:pt x="11301259" y="2048353"/>
                </a:lnTo>
                <a:lnTo>
                  <a:pt x="0" y="2048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13759" y="641357"/>
            <a:ext cx="886048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usar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1000" y="2628900"/>
            <a:ext cx="1007390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app.config.ts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Standalone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185806" y="3493242"/>
            <a:ext cx="6693445" cy="3300515"/>
          </a:xfrm>
          <a:custGeom>
            <a:avLst/>
            <a:gdLst/>
            <a:ahLst/>
            <a:cxnLst/>
            <a:rect l="l" t="t" r="r" b="b"/>
            <a:pathLst>
              <a:path w="6693445" h="3300515">
                <a:moveTo>
                  <a:pt x="0" y="0"/>
                </a:moveTo>
                <a:lnTo>
                  <a:pt x="6693445" y="0"/>
                </a:lnTo>
                <a:lnTo>
                  <a:pt x="6693445" y="3300516"/>
                </a:lnTo>
                <a:lnTo>
                  <a:pt x="0" y="3300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94943" y="3510447"/>
            <a:ext cx="7564357" cy="3266106"/>
          </a:xfrm>
          <a:custGeom>
            <a:avLst/>
            <a:gdLst/>
            <a:ahLst/>
            <a:cxnLst/>
            <a:rect l="l" t="t" r="r" b="b"/>
            <a:pathLst>
              <a:path w="7564357" h="3266106">
                <a:moveTo>
                  <a:pt x="0" y="0"/>
                </a:moveTo>
                <a:lnTo>
                  <a:pt x="7564357" y="0"/>
                </a:lnTo>
                <a:lnTo>
                  <a:pt x="7564357" y="3266106"/>
                </a:lnTo>
                <a:lnTo>
                  <a:pt x="0" y="3266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13759" y="641357"/>
            <a:ext cx="886048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usar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65935" y="2632998"/>
            <a:ext cx="474839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Envío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Headers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85806" y="7180130"/>
            <a:ext cx="669344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autenticación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headers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específicos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721069" y="2619289"/>
            <a:ext cx="435292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Envío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694943" y="7180130"/>
            <a:ext cx="7564357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filtrar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pasar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URL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33169" y="3044203"/>
            <a:ext cx="8621662" cy="5223082"/>
          </a:xfrm>
          <a:custGeom>
            <a:avLst/>
            <a:gdLst/>
            <a:ahLst/>
            <a:cxnLst/>
            <a:rect l="l" t="t" r="r" b="b"/>
            <a:pathLst>
              <a:path w="8621662" h="5223082">
                <a:moveTo>
                  <a:pt x="0" y="0"/>
                </a:moveTo>
                <a:lnTo>
                  <a:pt x="8621662" y="0"/>
                </a:lnTo>
                <a:lnTo>
                  <a:pt x="8621662" y="5223082"/>
                </a:lnTo>
                <a:lnTo>
                  <a:pt x="0" y="522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13759" y="641357"/>
            <a:ext cx="886048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usar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53052" y="2285842"/>
            <a:ext cx="398189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catchError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714926" y="8746384"/>
            <a:ext cx="68581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romper la app.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37278" y="4203553"/>
            <a:ext cx="7722022" cy="5162295"/>
          </a:xfrm>
          <a:custGeom>
            <a:avLst/>
            <a:gdLst/>
            <a:ahLst/>
            <a:cxnLst/>
            <a:rect l="l" t="t" r="r" b="b"/>
            <a:pathLst>
              <a:path w="7722022" h="5162295">
                <a:moveTo>
                  <a:pt x="0" y="0"/>
                </a:moveTo>
                <a:lnTo>
                  <a:pt x="7722022" y="0"/>
                </a:lnTo>
                <a:lnTo>
                  <a:pt x="7722022" y="5162295"/>
                </a:lnTo>
                <a:lnTo>
                  <a:pt x="0" y="5162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48028" y="7001686"/>
            <a:ext cx="5720711" cy="2032358"/>
          </a:xfrm>
          <a:custGeom>
            <a:avLst/>
            <a:gdLst/>
            <a:ahLst/>
            <a:cxnLst/>
            <a:rect l="l" t="t" r="r" b="b"/>
            <a:pathLst>
              <a:path w="5720711" h="2032358">
                <a:moveTo>
                  <a:pt x="0" y="0"/>
                </a:moveTo>
                <a:lnTo>
                  <a:pt x="5720710" y="0"/>
                </a:lnTo>
                <a:lnTo>
                  <a:pt x="5720710" y="2032357"/>
                </a:lnTo>
                <a:lnTo>
                  <a:pt x="0" y="2032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85604" y="1944916"/>
            <a:ext cx="486682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Interceptors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HttpInterceptor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13759" y="641357"/>
            <a:ext cx="886048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Cómo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usar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HttpClient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25135" y="2808527"/>
            <a:ext cx="9264592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HttpInterceptor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especial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intercepta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HTTP.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lleguen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hizo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solicitud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25135" y="4481752"/>
            <a:ext cx="6966496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¿Para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sirven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Interceptores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autenticación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(tokens, JWT, API keys, etc.).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centralizada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Agregar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logs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auditoría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enviarlos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recibirlos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Cachear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794411" y="9745786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54764" y="641357"/>
            <a:ext cx="277847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Conclusión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08405" y="3603750"/>
            <a:ext cx="11871190" cy="211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HttpClient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herramienta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poderosa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facilita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avanzadas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Interceptors →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globalmente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la app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rompa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Headers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CRUD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→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eficiente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05800" y="4454501"/>
            <a:ext cx="51946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361</Words>
  <Application>Microsoft Office PowerPoint</Application>
  <PresentationFormat>Personalizado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Calibri</vt:lpstr>
      <vt:lpstr>Poppins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02-04.HttpClient</dc:title>
  <cp:lastModifiedBy>Lionel Ruiz Diaz</cp:lastModifiedBy>
  <cp:revision>2</cp:revision>
  <dcterms:created xsi:type="dcterms:W3CDTF">2006-08-16T00:00:00Z</dcterms:created>
  <dcterms:modified xsi:type="dcterms:W3CDTF">2025-05-26T20:35:49Z</dcterms:modified>
  <dc:identifier>DAGiSS1aDGM</dc:identifier>
</cp:coreProperties>
</file>