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Bold" panose="020B0806030504020204" charset="0"/>
      <p:regular r:id="rId30"/>
    </p:embeddedFon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A5B8D-5F1E-480E-8280-7CA6EDACEFCF}" type="datetimeFigureOut">
              <a:rPr lang="es-AR" smtClean="0"/>
              <a:t>26/5/2025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D8607-55AD-4750-9EB7-40B4671AB2A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1046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D8607-55AD-4750-9EB7-40B4671AB2A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249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8800" y="2214447"/>
            <a:ext cx="4450979" cy="4705320"/>
          </a:xfrm>
          <a:custGeom>
            <a:avLst/>
            <a:gdLst/>
            <a:ahLst/>
            <a:cxnLst/>
            <a:rect l="l" t="t" r="r" b="b"/>
            <a:pathLst>
              <a:path w="4450979" h="4705320">
                <a:moveTo>
                  <a:pt x="0" y="0"/>
                </a:moveTo>
                <a:lnTo>
                  <a:pt x="4450979" y="0"/>
                </a:lnTo>
                <a:lnTo>
                  <a:pt x="4450979" y="4705321"/>
                </a:lnTo>
                <a:lnTo>
                  <a:pt x="0" y="4705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315200" y="3000563"/>
            <a:ext cx="872914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Observables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448800" y="5830722"/>
            <a:ext cx="6831999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69837" y="3243384"/>
            <a:ext cx="10348325" cy="3800232"/>
          </a:xfrm>
          <a:custGeom>
            <a:avLst/>
            <a:gdLst/>
            <a:ahLst/>
            <a:cxnLst/>
            <a:rect l="l" t="t" r="r" b="b"/>
            <a:pathLst>
              <a:path w="10348325" h="3800232">
                <a:moveTo>
                  <a:pt x="0" y="0"/>
                </a:moveTo>
                <a:lnTo>
                  <a:pt x="10348324" y="0"/>
                </a:lnTo>
                <a:lnTo>
                  <a:pt x="10348324" y="3800232"/>
                </a:lnTo>
                <a:lnTo>
                  <a:pt x="0" y="380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67474" y="641357"/>
            <a:ext cx="655305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Cancelación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peticiones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79625" y="2556426"/>
            <a:ext cx="1332874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1165" y="7779578"/>
            <a:ext cx="678567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desperdiciar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6390" y="5041254"/>
            <a:ext cx="10535220" cy="1255493"/>
          </a:xfrm>
          <a:custGeom>
            <a:avLst/>
            <a:gdLst/>
            <a:ahLst/>
            <a:cxnLst/>
            <a:rect l="l" t="t" r="r" b="b"/>
            <a:pathLst>
              <a:path w="10535220" h="1255493">
                <a:moveTo>
                  <a:pt x="0" y="0"/>
                </a:moveTo>
                <a:lnTo>
                  <a:pt x="10535220" y="0"/>
                </a:lnTo>
                <a:lnTo>
                  <a:pt x="10535220" y="1255492"/>
                </a:lnTo>
                <a:lnTo>
                  <a:pt x="0" y="1255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53000" y="641357"/>
            <a:ext cx="8111431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Composición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flujos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269977" y="1935380"/>
            <a:ext cx="117480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Podemos combinar varios flujos de datos de diferentes fuentes para simplificar la lógica del código.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69977" y="3313692"/>
            <a:ext cx="1096342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Si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primero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luego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pedidos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39765" y="6819900"/>
            <a:ext cx="982384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reduce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anidamiento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callbacks y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mejora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legibilidad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19600" y="3924300"/>
            <a:ext cx="10103147" cy="3474968"/>
          </a:xfrm>
          <a:custGeom>
            <a:avLst/>
            <a:gdLst/>
            <a:ahLst/>
            <a:cxnLst/>
            <a:rect l="l" t="t" r="r" b="b"/>
            <a:pathLst>
              <a:path w="10103147" h="3474968">
                <a:moveTo>
                  <a:pt x="0" y="0"/>
                </a:moveTo>
                <a:lnTo>
                  <a:pt x="10103147" y="0"/>
                </a:lnTo>
                <a:lnTo>
                  <a:pt x="10103147" y="3474968"/>
                </a:lnTo>
                <a:lnTo>
                  <a:pt x="0" y="3474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08616" y="641357"/>
            <a:ext cx="527967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Menor acoplamiento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340224" y="2080746"/>
            <a:ext cx="1160755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 usar Observables,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obtención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separada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52254" y="2766393"/>
            <a:ext cx="1318349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Podemos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lugar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hacerlo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93371" y="4975832"/>
            <a:ext cx="11301259" cy="1737569"/>
          </a:xfrm>
          <a:custGeom>
            <a:avLst/>
            <a:gdLst/>
            <a:ahLst/>
            <a:cxnLst/>
            <a:rect l="l" t="t" r="r" b="b"/>
            <a:pathLst>
              <a:path w="11301259" h="1737569">
                <a:moveTo>
                  <a:pt x="0" y="0"/>
                </a:moveTo>
                <a:lnTo>
                  <a:pt x="11301258" y="0"/>
                </a:lnTo>
                <a:lnTo>
                  <a:pt x="11301258" y="1737569"/>
                </a:lnTo>
                <a:lnTo>
                  <a:pt x="0" y="1737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95800" y="641357"/>
            <a:ext cx="8860559" cy="688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Flexibilidad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82170" y="2687846"/>
            <a:ext cx="1413257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cualquier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estáticos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origen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(HTTP,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intervalos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etc.).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82170" y="4147804"/>
            <a:ext cx="14132570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Podemos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modificar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Observable: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94376" y="7646851"/>
            <a:ext cx="930815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fuentes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unificada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flexible.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6400" y="3311676"/>
            <a:ext cx="6625279" cy="3663648"/>
          </a:xfrm>
          <a:custGeom>
            <a:avLst/>
            <a:gdLst/>
            <a:ahLst/>
            <a:cxnLst/>
            <a:rect l="l" t="t" r="r" b="b"/>
            <a:pathLst>
              <a:path w="6625279" h="3663648">
                <a:moveTo>
                  <a:pt x="0" y="0"/>
                </a:moveTo>
                <a:lnTo>
                  <a:pt x="6625279" y="0"/>
                </a:lnTo>
                <a:lnTo>
                  <a:pt x="6625279" y="3663648"/>
                </a:lnTo>
                <a:lnTo>
                  <a:pt x="0" y="3663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76987" y="3222095"/>
            <a:ext cx="3738219" cy="514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endParaRPr lang="en-US" sz="3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7047830" y="641357"/>
            <a:ext cx="419233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Operadores RxJS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96581" y="4007177"/>
            <a:ext cx="4072979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Curva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aprendizaje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pronunciada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996581" y="4794414"/>
            <a:ext cx="5909221" cy="33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Mayor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complejidad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comparación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Promises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96581" y="5581813"/>
            <a:ext cx="5490819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Posibles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12983" y="4989561"/>
            <a:ext cx="7634698" cy="938519"/>
          </a:xfrm>
          <a:custGeom>
            <a:avLst/>
            <a:gdLst/>
            <a:ahLst/>
            <a:cxnLst/>
            <a:rect l="l" t="t" r="r" b="b"/>
            <a:pathLst>
              <a:path w="7634698" h="938519">
                <a:moveTo>
                  <a:pt x="0" y="0"/>
                </a:moveTo>
                <a:lnTo>
                  <a:pt x="7634698" y="0"/>
                </a:lnTo>
                <a:lnTo>
                  <a:pt x="7634698" y="938519"/>
                </a:lnTo>
                <a:lnTo>
                  <a:pt x="0" y="938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93782" y="4989561"/>
            <a:ext cx="7767435" cy="1019476"/>
          </a:xfrm>
          <a:custGeom>
            <a:avLst/>
            <a:gdLst/>
            <a:ahLst/>
            <a:cxnLst/>
            <a:rect l="l" t="t" r="r" b="b"/>
            <a:pathLst>
              <a:path w="7767435" h="1019476">
                <a:moveTo>
                  <a:pt x="0" y="0"/>
                </a:moveTo>
                <a:lnTo>
                  <a:pt x="7767435" y="0"/>
                </a:lnTo>
                <a:lnTo>
                  <a:pt x="7767435" y="1019476"/>
                </a:lnTo>
                <a:lnTo>
                  <a:pt x="0" y="1019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24400" y="8318965"/>
            <a:ext cx="9027282" cy="701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Requiere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bien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RxJS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aprovecharlos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correctamente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93159" y="641357"/>
            <a:ext cx="8701683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Curva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aprendizaje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pronunciada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912983" y="6345350"/>
            <a:ext cx="7634698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Si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 de chat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ejecutándose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mezclar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chats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anteriores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mostrando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mensajes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chat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equivocado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2932" y="4436343"/>
            <a:ext cx="4640217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❌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mergeMap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093782" y="4440752"/>
            <a:ext cx="418117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switchMap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93782" y="6370750"/>
            <a:ext cx="6749437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Si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cambia de chat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rápidamente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solo se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último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chat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seleccionado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chats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82976" y="2042156"/>
            <a:ext cx="14669293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Imagina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mensajería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cambia de chat,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mensajes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nuevo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515391" y="3167578"/>
            <a:ext cx="12105382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selecciona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Chat A →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mensajes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Antes de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cambia al Chat B →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anterior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solo se carga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Chat 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1305" y="5599408"/>
            <a:ext cx="6875964" cy="1290026"/>
          </a:xfrm>
          <a:custGeom>
            <a:avLst/>
            <a:gdLst/>
            <a:ahLst/>
            <a:cxnLst/>
            <a:rect l="l" t="t" r="r" b="b"/>
            <a:pathLst>
              <a:path w="6875964" h="1290026">
                <a:moveTo>
                  <a:pt x="0" y="0"/>
                </a:moveTo>
                <a:lnTo>
                  <a:pt x="6875964" y="0"/>
                </a:lnTo>
                <a:lnTo>
                  <a:pt x="6875964" y="1290026"/>
                </a:lnTo>
                <a:lnTo>
                  <a:pt x="0" y="1290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8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50565" y="5607050"/>
            <a:ext cx="6034349" cy="2170815"/>
          </a:xfrm>
          <a:custGeom>
            <a:avLst/>
            <a:gdLst/>
            <a:ahLst/>
            <a:cxnLst/>
            <a:rect l="l" t="t" r="r" b="b"/>
            <a:pathLst>
              <a:path w="6034349" h="2170815">
                <a:moveTo>
                  <a:pt x="0" y="0"/>
                </a:moveTo>
                <a:lnTo>
                  <a:pt x="6034349" y="0"/>
                </a:lnTo>
                <a:lnTo>
                  <a:pt x="6034349" y="2170815"/>
                </a:lnTo>
                <a:lnTo>
                  <a:pt x="0" y="2170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305" y="3104212"/>
            <a:ext cx="687596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Promise es más fácil de usar cuando solo necesitas manejar una única respuesta asincrónica.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61890" y="641357"/>
            <a:ext cx="1256421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Mayor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complejidad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comparación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con Promises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305" y="3883963"/>
            <a:ext cx="6812645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Promises son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simples: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Devuelven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sola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está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377981" y="3093749"/>
            <a:ext cx="9658350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manejan múltiples valores en el tiempo y requieren operadores para procesarlos.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377981" y="3636313"/>
            <a:ext cx="937231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Requieren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suscripción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(subscribe()): A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 Promise que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inmediato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un Observable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alguien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suscriba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empezar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emitir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377981" y="4458638"/>
            <a:ext cx="965835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Deben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gestionarse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Los Observables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vivos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los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cancelamos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lo que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causar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olvidamos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hacer</a:t>
            </a:r>
            <a:r>
              <a:rPr lang="en-US" sz="1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unsubscribe().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1305" y="5265737"/>
            <a:ext cx="1994892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Promise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305" y="7070409"/>
            <a:ext cx="7019259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Fácil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entender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Se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petición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obtiene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listo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Se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solo una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✔️ No hay que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preocuparse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nada.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60090" y="5265737"/>
            <a:ext cx="234969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Ejemplo con Observable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260090" y="7867969"/>
            <a:ext cx="8856464" cy="816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3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suscribirse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(subscribe()) para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ejecutarse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5443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emitiendo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Observable no se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completa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345443" lvl="1" indent="-172721" algn="l">
              <a:lnSpc>
                <a:spcPts val="2240"/>
              </a:lnSpc>
              <a:buFont typeface="Arial"/>
              <a:buChar char="•"/>
            </a:pP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Debes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manualmente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finalización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(unsubscribe()) para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fugas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6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3690" y="4287848"/>
            <a:ext cx="7876436" cy="946629"/>
          </a:xfrm>
          <a:custGeom>
            <a:avLst/>
            <a:gdLst/>
            <a:ahLst/>
            <a:cxnLst/>
            <a:rect l="l" t="t" r="r" b="b"/>
            <a:pathLst>
              <a:path w="7876436" h="946629">
                <a:moveTo>
                  <a:pt x="0" y="0"/>
                </a:moveTo>
                <a:lnTo>
                  <a:pt x="7876436" y="0"/>
                </a:lnTo>
                <a:lnTo>
                  <a:pt x="7876436" y="946628"/>
                </a:lnTo>
                <a:lnTo>
                  <a:pt x="0" y="946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38070" y="4253000"/>
            <a:ext cx="7692114" cy="3393893"/>
          </a:xfrm>
          <a:custGeom>
            <a:avLst/>
            <a:gdLst/>
            <a:ahLst/>
            <a:cxnLst/>
            <a:rect l="l" t="t" r="r" b="b"/>
            <a:pathLst>
              <a:path w="7692114" h="3393893">
                <a:moveTo>
                  <a:pt x="0" y="0"/>
                </a:moveTo>
                <a:lnTo>
                  <a:pt x="7692115" y="0"/>
                </a:lnTo>
                <a:lnTo>
                  <a:pt x="7692115" y="3393892"/>
                </a:lnTo>
                <a:lnTo>
                  <a:pt x="0" y="33938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91170" y="8443167"/>
            <a:ext cx="1469380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bien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suscripciones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(unsubscribe()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takeUntil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()), 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58830" y="641357"/>
            <a:ext cx="6770340" cy="1393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Posibles fugas de memoria</a:t>
            </a:r>
          </a:p>
          <a:p>
            <a:pPr algn="ctr">
              <a:lnSpc>
                <a:spcPts val="5600"/>
              </a:lnSpc>
            </a:pPr>
            <a:endParaRPr lang="en-US" sz="40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67564" y="1987543"/>
            <a:ext cx="17259300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suscripciones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componente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destruye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seguirán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ejecutándose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consumirán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innecesariamente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67564" y="3416335"/>
            <a:ext cx="6700391" cy="694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mala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14982" y="3416335"/>
            <a:ext cx="578152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takeUntil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(Evita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memoria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44724" y="7887829"/>
            <a:ext cx="805666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Observable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ejecutándose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754764" y="641357"/>
            <a:ext cx="2778472" cy="2098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Conclusión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600"/>
              </a:lnSpc>
            </a:pP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600"/>
              </a:lnSpc>
            </a:pP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68707" y="4204970"/>
            <a:ext cx="13560772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son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fundamentales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para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asincrónicos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RxJS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hace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potentes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permitiendo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transformaciones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control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flexibles que las Promises,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requieren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aprendizaje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561337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Siempre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suscripciones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evitar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problemas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5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25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09658" y="2993758"/>
            <a:ext cx="3626167" cy="4114800"/>
          </a:xfrm>
          <a:custGeom>
            <a:avLst/>
            <a:gdLst/>
            <a:ahLst/>
            <a:cxnLst/>
            <a:rect l="l" t="t" r="r" b="b"/>
            <a:pathLst>
              <a:path w="3626167" h="4114800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84797" y="9336172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43800" y="4454501"/>
            <a:ext cx="5956664" cy="688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gracias!!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4985" y="2388604"/>
            <a:ext cx="5509791" cy="5509791"/>
          </a:xfrm>
          <a:custGeom>
            <a:avLst/>
            <a:gdLst/>
            <a:ahLst/>
            <a:cxnLst/>
            <a:rect l="l" t="t" r="r" b="b"/>
            <a:pathLst>
              <a:path w="5509791" h="5509791">
                <a:moveTo>
                  <a:pt x="0" y="0"/>
                </a:moveTo>
                <a:lnTo>
                  <a:pt x="5509791" y="0"/>
                </a:lnTo>
                <a:lnTo>
                  <a:pt x="5509791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50508" y="720567"/>
            <a:ext cx="6586984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Qué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son los observables?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60201" y="3601151"/>
            <a:ext cx="8953220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son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implementación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RxJS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(Reactive Extensions for JavaScript). No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siempre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ejecutar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lógica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asincrónica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estén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definidos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ofreciendo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una forma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poderosa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dinámicos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reactivas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7914" y="3086100"/>
            <a:ext cx="4666268" cy="4114800"/>
          </a:xfrm>
          <a:custGeom>
            <a:avLst/>
            <a:gdLst/>
            <a:ahLst/>
            <a:cxnLst/>
            <a:rect l="l" t="t" r="r" b="b"/>
            <a:pathLst>
              <a:path w="4666268" h="4114800">
                <a:moveTo>
                  <a:pt x="0" y="0"/>
                </a:moveTo>
                <a:lnTo>
                  <a:pt x="4666268" y="0"/>
                </a:lnTo>
                <a:lnTo>
                  <a:pt x="46662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728793" y="5903766"/>
            <a:ext cx="6763756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HttpClient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48387" y="5201655"/>
            <a:ext cx="7046686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formularios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reactivos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748387" y="4402287"/>
            <a:ext cx="645169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Interacción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DOM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05800" y="3700125"/>
            <a:ext cx="6894286" cy="333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✅ Streams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real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WebSockets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58931" y="641357"/>
            <a:ext cx="1402362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Angular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Observables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principalmente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para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manejar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59105" y="2781087"/>
            <a:ext cx="5062040" cy="5062040"/>
          </a:xfrm>
          <a:custGeom>
            <a:avLst/>
            <a:gdLst/>
            <a:ahLst/>
            <a:cxnLst/>
            <a:rect l="l" t="t" r="r" b="b"/>
            <a:pathLst>
              <a:path w="5062040" h="5062040">
                <a:moveTo>
                  <a:pt x="0" y="0"/>
                </a:moveTo>
                <a:lnTo>
                  <a:pt x="5062040" y="0"/>
                </a:lnTo>
                <a:lnTo>
                  <a:pt x="5062040" y="5062040"/>
                </a:lnTo>
                <a:lnTo>
                  <a:pt x="0" y="5062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59105" y="641357"/>
            <a:ext cx="13623280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Desventajas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los Observables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Angular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075209"/>
            <a:ext cx="2478122" cy="514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Ventajas</a:t>
            </a:r>
            <a:endParaRPr lang="en-US" sz="3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3989608"/>
            <a:ext cx="660884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asincrónicos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sincronicos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también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4738047"/>
            <a:ext cx="4033385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Operadores de RxJS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144000" y="5433088"/>
            <a:ext cx="5106042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Cancelación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44000" y="6128130"/>
            <a:ext cx="407841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acoplamiento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6877429"/>
            <a:ext cx="4078413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Flexibilidad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9961" y="2938220"/>
            <a:ext cx="7177812" cy="5313870"/>
          </a:xfrm>
          <a:custGeom>
            <a:avLst/>
            <a:gdLst/>
            <a:ahLst/>
            <a:cxnLst/>
            <a:rect l="l" t="t" r="r" b="b"/>
            <a:pathLst>
              <a:path w="7177812" h="5313870">
                <a:moveTo>
                  <a:pt x="0" y="0"/>
                </a:moveTo>
                <a:lnTo>
                  <a:pt x="7177811" y="0"/>
                </a:lnTo>
                <a:lnTo>
                  <a:pt x="7177811" y="5313870"/>
                </a:lnTo>
                <a:lnTo>
                  <a:pt x="0" y="5313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6259" y="1473458"/>
            <a:ext cx="15416341" cy="7016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Observables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permiten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ocurren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futuro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bloquear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código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6259" y="2400336"/>
            <a:ext cx="352914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71925" y="5095875"/>
            <a:ext cx="8816075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Realizar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 sin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detener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mientras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espera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respuesta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71925" y="4320966"/>
            <a:ext cx="740181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Capturar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clics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entradas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teclado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71925" y="6392408"/>
            <a:ext cx="8358875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real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mediante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WebSockets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1613" y="8589275"/>
            <a:ext cx="1268759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📌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Beneficio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No hay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bloqueos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sigue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respondiendo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mientras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llegan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8204" y="641357"/>
            <a:ext cx="762744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asincrónicos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61624" y="2835214"/>
            <a:ext cx="9164752" cy="4616573"/>
          </a:xfrm>
          <a:custGeom>
            <a:avLst/>
            <a:gdLst/>
            <a:ahLst/>
            <a:cxnLst/>
            <a:rect l="l" t="t" r="r" b="b"/>
            <a:pathLst>
              <a:path w="9164752" h="4616573">
                <a:moveTo>
                  <a:pt x="0" y="0"/>
                </a:moveTo>
                <a:lnTo>
                  <a:pt x="9164752" y="0"/>
                </a:lnTo>
                <a:lnTo>
                  <a:pt x="9164752" y="4616572"/>
                </a:lnTo>
                <a:lnTo>
                  <a:pt x="0" y="46165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29299" y="8145836"/>
            <a:ext cx="782940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aparecen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después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hay un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retraso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setTimeout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58204" y="641357"/>
            <a:ext cx="7627441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asincrónicos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37756" y="2701932"/>
            <a:ext cx="5610547" cy="4643681"/>
          </a:xfrm>
          <a:custGeom>
            <a:avLst/>
            <a:gdLst/>
            <a:ahLst/>
            <a:cxnLst/>
            <a:rect l="l" t="t" r="r" b="b"/>
            <a:pathLst>
              <a:path w="5610547" h="4643681">
                <a:moveTo>
                  <a:pt x="0" y="0"/>
                </a:moveTo>
                <a:lnTo>
                  <a:pt x="5610547" y="0"/>
                </a:lnTo>
                <a:lnTo>
                  <a:pt x="5610547" y="4643681"/>
                </a:lnTo>
                <a:lnTo>
                  <a:pt x="0" y="4643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05362" y="2753718"/>
            <a:ext cx="5446938" cy="4591895"/>
          </a:xfrm>
          <a:custGeom>
            <a:avLst/>
            <a:gdLst/>
            <a:ahLst/>
            <a:cxnLst/>
            <a:rect l="l" t="t" r="r" b="b"/>
            <a:pathLst>
              <a:path w="5446938" h="4591895">
                <a:moveTo>
                  <a:pt x="0" y="0"/>
                </a:moveTo>
                <a:lnTo>
                  <a:pt x="5446938" y="0"/>
                </a:lnTo>
                <a:lnTo>
                  <a:pt x="5446938" y="4591895"/>
                </a:lnTo>
                <a:lnTo>
                  <a:pt x="0" y="4591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70831" y="2030926"/>
            <a:ext cx="1474633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Observable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sincrónico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aquel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emite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sus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inmediatamente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ciclo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suscribe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76651" y="8952811"/>
            <a:ext cx="10790547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inmediata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bloqueante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(hasta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Observable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63468" y="8293420"/>
            <a:ext cx="6361062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 hay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retrasos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ni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procesos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segundo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88652" y="7645900"/>
            <a:ext cx="616654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ocurre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mismo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ciclo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77577" y="641357"/>
            <a:ext cx="7188696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Manejo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datos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sincronicos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09800" y="2933700"/>
            <a:ext cx="4552505" cy="3766056"/>
          </a:xfrm>
          <a:custGeom>
            <a:avLst/>
            <a:gdLst/>
            <a:ahLst/>
            <a:cxnLst/>
            <a:rect l="l" t="t" r="r" b="b"/>
            <a:pathLst>
              <a:path w="4552505" h="3766056">
                <a:moveTo>
                  <a:pt x="0" y="0"/>
                </a:moveTo>
                <a:lnTo>
                  <a:pt x="4552505" y="0"/>
                </a:lnTo>
                <a:lnTo>
                  <a:pt x="4552505" y="3766056"/>
                </a:lnTo>
                <a:lnTo>
                  <a:pt x="0" y="3766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55" r="-725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05391" y="641357"/>
            <a:ext cx="1077218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RxJS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63989" y="4052525"/>
            <a:ext cx="11048844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RxJS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(Reactive Extensions for JavaScript) es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librería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manejar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asíncronos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manera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declarativa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usando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Observables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operadores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Angular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otras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gestionar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peticiones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HTTP,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eventos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usuario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WebSockets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temporizadores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y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cualquier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tipo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flujo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14756" y="4495864"/>
            <a:ext cx="8442880" cy="1292097"/>
          </a:xfrm>
          <a:custGeom>
            <a:avLst/>
            <a:gdLst/>
            <a:ahLst/>
            <a:cxnLst/>
            <a:rect l="l" t="t" r="r" b="b"/>
            <a:pathLst>
              <a:path w="8442880" h="1292097">
                <a:moveTo>
                  <a:pt x="0" y="0"/>
                </a:moveTo>
                <a:lnTo>
                  <a:pt x="8442881" y="0"/>
                </a:lnTo>
                <a:lnTo>
                  <a:pt x="8442881" y="1292097"/>
                </a:lnTo>
                <a:lnTo>
                  <a:pt x="0" y="1292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47830" y="641357"/>
            <a:ext cx="4192339" cy="688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Operadores</a:t>
            </a:r>
            <a:r>
              <a:rPr lang="en-US" sz="40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000" b="1" dirty="0" err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RxJS</a:t>
            </a:r>
            <a:endParaRPr lang="en-US" sz="4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2505" y="2252819"/>
            <a:ext cx="16819959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 librería RxJS proporciona operadores para transformar, combinar y filtrar datos sin necesidad de modificar el código fuente del Observable.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14756" y="6045136"/>
            <a:ext cx="8895457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Si solo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queremos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recibir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una API que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cumplen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 una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condición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14756" y="3844989"/>
            <a:ext cx="2033074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1082</Words>
  <Application>Microsoft Office PowerPoint</Application>
  <PresentationFormat>Personalizado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Calibri</vt:lpstr>
      <vt:lpstr>Poppins</vt:lpstr>
      <vt:lpstr>Arial</vt:lpstr>
      <vt:lpstr>Open Sans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02-06.Observables</dc:title>
  <cp:lastModifiedBy>Lionel Ruiz Diaz</cp:lastModifiedBy>
  <cp:revision>2</cp:revision>
  <dcterms:created xsi:type="dcterms:W3CDTF">2006-08-16T00:00:00Z</dcterms:created>
  <dcterms:modified xsi:type="dcterms:W3CDTF">2025-05-26T20:45:39Z</dcterms:modified>
  <dc:identifier>DAGiQzItVNw</dc:identifier>
</cp:coreProperties>
</file>