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dev/api/common/JsonPip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dev/api/common/KeyValuePip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gular.dev/api/common/DatePip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dev/api/common/DecimalPip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dev/api/common/CurrencyPi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dev/api/common/PercentPip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dev/api/common/I18nPluralPipe" TargetMode="External"/><Relationship Id="rId4" Type="http://schemas.openxmlformats.org/officeDocument/2006/relationships/hyperlink" Target="https://angular.dev/api/common/I18nSelectPi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82000" y="5830722"/>
            <a:ext cx="78987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67600" y="3849245"/>
            <a:ext cx="5070625" cy="1292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Pipes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62800" y="531721"/>
            <a:ext cx="313097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Json pipe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19684" y="2094623"/>
            <a:ext cx="953526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Convierte un valor a su representación en formato JSON. Útil para la depuración.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19684" y="3358102"/>
            <a:ext cx="2258459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{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'Juan',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28,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true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12713" y="3912139"/>
            <a:ext cx="21785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{{ usuario | json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0978" y="3384550"/>
            <a:ext cx="2251249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"nombre": "Juan",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"edad": 28,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"activo": true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6778307" y="4129626"/>
            <a:ext cx="855124" cy="73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10973557" y="4106877"/>
            <a:ext cx="855124" cy="73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TextBox 10"/>
          <p:cNvSpPr txBox="1"/>
          <p:nvPr/>
        </p:nvSpPr>
        <p:spPr>
          <a:xfrm>
            <a:off x="8611508" y="6704191"/>
            <a:ext cx="10649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angular.dev/api/common/Json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9355" y="4593495"/>
            <a:ext cx="7769290" cy="2029727"/>
          </a:xfrm>
          <a:custGeom>
            <a:avLst/>
            <a:gdLst/>
            <a:ahLst/>
            <a:cxnLst/>
            <a:rect l="l" t="t" r="r" b="b"/>
            <a:pathLst>
              <a:path w="7769290" h="2029727">
                <a:moveTo>
                  <a:pt x="0" y="0"/>
                </a:moveTo>
                <a:lnTo>
                  <a:pt x="7769290" y="0"/>
                </a:lnTo>
                <a:lnTo>
                  <a:pt x="7769290" y="2029727"/>
                </a:lnTo>
                <a:lnTo>
                  <a:pt x="0" y="2029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84256" y="531721"/>
            <a:ext cx="351948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keyvalue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90989" y="1732820"/>
            <a:ext cx="65060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array de pares clave-valor.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14771" y="2434495"/>
            <a:ext cx="2258459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profile = {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'Juan',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28,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true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94774" y="6975647"/>
            <a:ext cx="309845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905973" y="7430608"/>
            <a:ext cx="247605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value : ‘Juan’, 28, true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11508" y="8284683"/>
            <a:ext cx="10649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angular.dev/api/common/KeyValue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7851" y="3120773"/>
            <a:ext cx="6789431" cy="2846129"/>
          </a:xfrm>
          <a:custGeom>
            <a:avLst/>
            <a:gdLst/>
            <a:ahLst/>
            <a:cxnLst/>
            <a:rect l="l" t="t" r="r" b="b"/>
            <a:pathLst>
              <a:path w="6789431" h="2846129">
                <a:moveTo>
                  <a:pt x="0" y="0"/>
                </a:moveTo>
                <a:lnTo>
                  <a:pt x="6789430" y="0"/>
                </a:lnTo>
                <a:lnTo>
                  <a:pt x="6789430" y="2846129"/>
                </a:lnTo>
                <a:lnTo>
                  <a:pt x="0" y="2846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70727" y="3120773"/>
            <a:ext cx="7988573" cy="998572"/>
          </a:xfrm>
          <a:custGeom>
            <a:avLst/>
            <a:gdLst/>
            <a:ahLst/>
            <a:cxnLst/>
            <a:rect l="l" t="t" r="r" b="b"/>
            <a:pathLst>
              <a:path w="7988573" h="998572">
                <a:moveTo>
                  <a:pt x="0" y="0"/>
                </a:moveTo>
                <a:lnTo>
                  <a:pt x="7988573" y="0"/>
                </a:lnTo>
                <a:lnTo>
                  <a:pt x="7988573" y="998572"/>
                </a:lnTo>
                <a:lnTo>
                  <a:pt x="0" y="99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5000" y="531721"/>
            <a:ext cx="607605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Pipes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personalizados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50397" y="1457653"/>
            <a:ext cx="504066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pipes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personalizado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33270" y="2046233"/>
            <a:ext cx="502146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 generate pipe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| ng g p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7851" y="6307401"/>
            <a:ext cx="6242941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&lt;p&gt;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¿Activo?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{{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usuario.activo|booleanToText:'Activo':'Inactivo'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}}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&lt;/p&gt;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96846" y="4562524"/>
            <a:ext cx="49884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{{ 'Este texto es larguísimo' | shorten:10 }}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51852" y="5340399"/>
            <a:ext cx="227841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Salida: Este texto....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1800" y="3009900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81800" y="4454501"/>
            <a:ext cx="67186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78784" y="563569"/>
            <a:ext cx="6411802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son los pipes?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77206" y="1695471"/>
            <a:ext cx="1194060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pipe (o "tubería") en Angular es una función especial que transforma datos directamente en el template (HTML), sin tener que modificarlos en el componente.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77206" y="3614920"/>
            <a:ext cx="342839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sirve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77206" y="4411845"/>
            <a:ext cx="536414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vista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original.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77206" y="6308418"/>
            <a:ext cx="373082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legibilidad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77206" y="5359093"/>
            <a:ext cx="536414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template.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44414" y="3614920"/>
            <a:ext cx="27150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¿Cuándo es útil usarlo?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44414" y="6308418"/>
            <a:ext cx="6814088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HTML,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extras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44414" y="4282219"/>
            <a:ext cx="737358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números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específico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44414" y="5359093"/>
            <a:ext cx="681408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repetís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lugares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pipe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077201" y="563569"/>
            <a:ext cx="1740992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6414" y="2557823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Lowercase pipe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18191" y="2557823"/>
            <a:ext cx="7373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Decimal pipe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26414" y="3219799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Uppercase pipe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26414" y="3883374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Titlecase pipe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26414" y="4546949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 pipe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18191" y="3219799"/>
            <a:ext cx="7373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Currency pipe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18191" y="3883374"/>
            <a:ext cx="7373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Percent pipe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18191" y="4546949"/>
            <a:ext cx="7373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i18Select pipe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18191" y="5095875"/>
            <a:ext cx="7373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i18Plural pipe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26414" y="5095875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Slice pipe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26414" y="5645150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 pipe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18191" y="5645150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KeyValue pipe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26414" y="6308725"/>
            <a:ext cx="19669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Async pipe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18191" y="6308725"/>
            <a:ext cx="27472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Pipes personalizados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0599" y="4458217"/>
            <a:ext cx="3479045" cy="302868"/>
          </a:xfrm>
          <a:custGeom>
            <a:avLst/>
            <a:gdLst/>
            <a:ahLst/>
            <a:cxnLst/>
            <a:rect l="l" t="t" r="r" b="b"/>
            <a:pathLst>
              <a:path w="3479045" h="302868">
                <a:moveTo>
                  <a:pt x="0" y="0"/>
                </a:moveTo>
                <a:lnTo>
                  <a:pt x="3479045" y="0"/>
                </a:lnTo>
                <a:lnTo>
                  <a:pt x="3479045" y="302868"/>
                </a:lnTo>
                <a:lnTo>
                  <a:pt x="0" y="30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795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30227" y="4458217"/>
            <a:ext cx="3479045" cy="302868"/>
          </a:xfrm>
          <a:custGeom>
            <a:avLst/>
            <a:gdLst/>
            <a:ahLst/>
            <a:cxnLst/>
            <a:rect l="l" t="t" r="r" b="b"/>
            <a:pathLst>
              <a:path w="3479045" h="302868">
                <a:moveTo>
                  <a:pt x="0" y="0"/>
                </a:moveTo>
                <a:lnTo>
                  <a:pt x="3479046" y="0"/>
                </a:lnTo>
                <a:lnTo>
                  <a:pt x="3479046" y="302868"/>
                </a:lnTo>
                <a:lnTo>
                  <a:pt x="0" y="30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795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74384" y="4998324"/>
            <a:ext cx="4402506" cy="336745"/>
          </a:xfrm>
          <a:custGeom>
            <a:avLst/>
            <a:gdLst/>
            <a:ahLst/>
            <a:cxnLst/>
            <a:rect l="l" t="t" r="r" b="b"/>
            <a:pathLst>
              <a:path w="4402506" h="336745">
                <a:moveTo>
                  <a:pt x="0" y="0"/>
                </a:moveTo>
                <a:lnTo>
                  <a:pt x="4402505" y="0"/>
                </a:lnTo>
                <a:lnTo>
                  <a:pt x="4402505" y="336745"/>
                </a:lnTo>
                <a:lnTo>
                  <a:pt x="0" y="336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59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86201" y="563569"/>
            <a:ext cx="934357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Lowercase, Uppercase,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Titlecase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70599" y="3337995"/>
            <a:ext cx="356362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 todo el string a minúscula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0599" y="2879434"/>
            <a:ext cx="153449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Lowercase pipe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0599" y="3796225"/>
            <a:ext cx="434627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Ej: tenemos la propiedad nameUpper = “JOEL”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0599" y="5127998"/>
            <a:ext cx="153449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 : “joel”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36845" y="3337995"/>
            <a:ext cx="3550391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 todo el string a mayúscula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30227" y="2879434"/>
            <a:ext cx="153449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Uppercase pipe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30227" y="3796225"/>
            <a:ext cx="434627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Ej: tenemos la propiedad nameLower = “joel”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30227" y="5127998"/>
            <a:ext cx="153449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 : “JOEL”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30613" y="3337995"/>
            <a:ext cx="5428687" cy="81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Convierte el texto a mayúsculas y minúsculas. Pon en mayúscula la primera letra de cada palabra y el resto a minúsculas.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30613" y="2879434"/>
            <a:ext cx="1534497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Titlecase pipe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30613" y="4429642"/>
            <a:ext cx="4955801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Ej: tenemos la propiedad fullname = “ESCOBAR joel”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30613" y="5863322"/>
            <a:ext cx="2714344" cy="26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4"/>
              </a:lnSpc>
              <a:spcBef>
                <a:spcPct val="0"/>
              </a:spcBef>
            </a:pPr>
            <a:r>
              <a:rPr lang="en-US" sz="15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 : “Escobar Joel”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61993" y="3776163"/>
            <a:ext cx="4764013" cy="447299"/>
          </a:xfrm>
          <a:custGeom>
            <a:avLst/>
            <a:gdLst/>
            <a:ahLst/>
            <a:cxnLst/>
            <a:rect l="l" t="t" r="r" b="b"/>
            <a:pathLst>
              <a:path w="4764013" h="447299">
                <a:moveTo>
                  <a:pt x="0" y="0"/>
                </a:moveTo>
                <a:lnTo>
                  <a:pt x="4764014" y="0"/>
                </a:lnTo>
                <a:lnTo>
                  <a:pt x="4764014" y="447300"/>
                </a:lnTo>
                <a:lnTo>
                  <a:pt x="0" y="447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768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76476" y="5444100"/>
            <a:ext cx="5535048" cy="379361"/>
          </a:xfrm>
          <a:custGeom>
            <a:avLst/>
            <a:gdLst/>
            <a:ahLst/>
            <a:cxnLst/>
            <a:rect l="l" t="t" r="r" b="b"/>
            <a:pathLst>
              <a:path w="5535048" h="379361">
                <a:moveTo>
                  <a:pt x="0" y="0"/>
                </a:moveTo>
                <a:lnTo>
                  <a:pt x="5535048" y="0"/>
                </a:lnTo>
                <a:lnTo>
                  <a:pt x="5535048" y="379361"/>
                </a:lnTo>
                <a:lnTo>
                  <a:pt x="0" y="379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26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39000" y="563569"/>
            <a:ext cx="312196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Date pipe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61744" y="1935380"/>
            <a:ext cx="66045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Edita la fecha para mostrarla en el formato especificado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53200" y="3097850"/>
            <a:ext cx="46482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customDate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new Date()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48538" y="4633038"/>
            <a:ext cx="239092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Salida: Apr 15, 2025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69957" y="6233036"/>
            <a:ext cx="134808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15/04/2025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35380" y="6991861"/>
            <a:ext cx="10172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angular.dev/api/common/Date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63964" y="3555872"/>
            <a:ext cx="5518948" cy="388497"/>
          </a:xfrm>
          <a:custGeom>
            <a:avLst/>
            <a:gdLst/>
            <a:ahLst/>
            <a:cxnLst/>
            <a:rect l="l" t="t" r="r" b="b"/>
            <a:pathLst>
              <a:path w="5518948" h="388497">
                <a:moveTo>
                  <a:pt x="0" y="0"/>
                </a:moveTo>
                <a:lnTo>
                  <a:pt x="5518948" y="0"/>
                </a:lnTo>
                <a:lnTo>
                  <a:pt x="5518948" y="388498"/>
                </a:lnTo>
                <a:lnTo>
                  <a:pt x="0" y="38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400" y="528297"/>
            <a:ext cx="8548316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Decimal pipe o Number pipe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42916" y="1839835"/>
            <a:ext cx="102021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Formatea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valor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dígitos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reglas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regional.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3558" y="2604199"/>
            <a:ext cx="5520884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totalSells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2_433_232.5567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548539" y="6084618"/>
            <a:ext cx="4000292" cy="850494"/>
            <a:chOff x="0" y="0"/>
            <a:chExt cx="5333722" cy="1133992"/>
          </a:xfrm>
        </p:grpSpPr>
        <p:sp>
          <p:nvSpPr>
            <p:cNvPr id="8" name="TextBox 8"/>
            <p:cNvSpPr txBox="1"/>
            <p:nvPr/>
          </p:nvSpPr>
          <p:spPr>
            <a:xfrm>
              <a:off x="0" y="-28575"/>
              <a:ext cx="5333722" cy="322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28"/>
                </a:lnSpc>
                <a:spcBef>
                  <a:spcPct val="0"/>
                </a:spcBef>
              </a:pPr>
              <a:r>
                <a:rPr lang="en-US" sz="144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Ej: 123.45 | number : “7.1-4”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11595"/>
              <a:ext cx="5333722" cy="322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28"/>
                </a:lnSpc>
                <a:spcBef>
                  <a:spcPct val="0"/>
                </a:spcBef>
              </a:pPr>
              <a:r>
                <a:rPr lang="en-US" sz="144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Salida: 0000123.45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548539" y="4794250"/>
            <a:ext cx="25748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1er parametro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35476" y="5329579"/>
            <a:ext cx="3507463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completa enteros con 0 hasta llegar a esa cantidad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93826" y="6084618"/>
            <a:ext cx="4000292" cy="850494"/>
            <a:chOff x="0" y="0"/>
            <a:chExt cx="5333722" cy="113399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5333722" cy="322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28"/>
                </a:lnSpc>
                <a:spcBef>
                  <a:spcPct val="0"/>
                </a:spcBef>
              </a:pPr>
              <a:r>
                <a:rPr lang="en-US" sz="144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Ej: 123456789.123456| number : “8.1-4”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11595"/>
              <a:ext cx="5333722" cy="322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28"/>
                </a:lnSpc>
                <a:spcBef>
                  <a:spcPct val="0"/>
                </a:spcBef>
              </a:pPr>
              <a:r>
                <a:rPr lang="en-US" sz="144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Salida: 123,456,789.1235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093826" y="4794250"/>
            <a:ext cx="25748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2do y 3er parámetro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93826" y="5329579"/>
            <a:ext cx="5290978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cuantos decimales mínimos queres mostrar y máximo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43493" y="7144662"/>
            <a:ext cx="529097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3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enteros ya superan 8, así que no se rellenan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43493" y="7703648"/>
            <a:ext cx="5290978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3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decimales se redondean a 4 (porque se pidió máximo 4)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35380" y="8623445"/>
            <a:ext cx="10172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angular.dev/api/common/Decimal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1536" y="5816890"/>
            <a:ext cx="4261991" cy="1661287"/>
          </a:xfrm>
          <a:custGeom>
            <a:avLst/>
            <a:gdLst/>
            <a:ahLst/>
            <a:cxnLst/>
            <a:rect l="l" t="t" r="r" b="b"/>
            <a:pathLst>
              <a:path w="4261991" h="1661287">
                <a:moveTo>
                  <a:pt x="0" y="0"/>
                </a:moveTo>
                <a:lnTo>
                  <a:pt x="4261991" y="0"/>
                </a:lnTo>
                <a:lnTo>
                  <a:pt x="4261991" y="1661287"/>
                </a:lnTo>
                <a:lnTo>
                  <a:pt x="0" y="166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53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65192" y="553653"/>
            <a:ext cx="435761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Currency pipe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22988" y="1733507"/>
            <a:ext cx="4042023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moneda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79306" y="2683820"/>
            <a:ext cx="652938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Ej: 1234.5 | currency:  ‘ARS’  :  ‘symbol’  :  ’1.2-2' :  ‘es-AR’’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70863" y="3509320"/>
            <a:ext cx="114627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$1.234,50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1535" y="4670135"/>
            <a:ext cx="426199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moneda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11536" y="5219990"/>
            <a:ext cx="426199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el código ISO 4217 de la moneda.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22988" y="4670135"/>
            <a:ext cx="404202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2do parámetro: display (opcional)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22988" y="5219990"/>
            <a:ext cx="445933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Controla como se muestra la moneda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22988" y="5769265"/>
            <a:ext cx="32648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 : ‘symbol’ and ‘code’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22988" y="6318540"/>
            <a:ext cx="461352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Symbol : símbolo de la moneda solo : $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22988" y="6821777"/>
            <a:ext cx="45517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 : código de la moneda : ARS, EUR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40626" y="4670135"/>
            <a:ext cx="417507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3er parámetro digitsinfo (opcional)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40626" y="5219990"/>
            <a:ext cx="436130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 igual que el pipe number con los decimales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35380" y="7875877"/>
            <a:ext cx="10172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angular.dev/api/common/Currency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34738" y="2833518"/>
            <a:ext cx="5818524" cy="522863"/>
          </a:xfrm>
          <a:custGeom>
            <a:avLst/>
            <a:gdLst/>
            <a:ahLst/>
            <a:cxnLst/>
            <a:rect l="l" t="t" r="r" b="b"/>
            <a:pathLst>
              <a:path w="5818524" h="522863">
                <a:moveTo>
                  <a:pt x="0" y="0"/>
                </a:moveTo>
                <a:lnTo>
                  <a:pt x="5818524" y="0"/>
                </a:lnTo>
                <a:lnTo>
                  <a:pt x="5818524" y="522863"/>
                </a:lnTo>
                <a:lnTo>
                  <a:pt x="0" y="52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61065" y="563569"/>
            <a:ext cx="196587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Percent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41134" y="5095875"/>
            <a:ext cx="301585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digitsinfo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32727" y="5711548"/>
            <a:ext cx="66225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 igual que el pipe number con los decimales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08936" y="3837589"/>
            <a:ext cx="387012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: 0,48 | percent  : ‘1.2.2'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46591" y="4364295"/>
            <a:ext cx="14049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 : 48%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11508" y="7070448"/>
            <a:ext cx="10649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angular.dev/api/common/Percent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096202"/>
            <a:ext cx="7818277" cy="1588574"/>
          </a:xfrm>
          <a:custGeom>
            <a:avLst/>
            <a:gdLst/>
            <a:ahLst/>
            <a:cxnLst/>
            <a:rect l="l" t="t" r="r" b="b"/>
            <a:pathLst>
              <a:path w="7818277" h="1588574">
                <a:moveTo>
                  <a:pt x="0" y="0"/>
                </a:moveTo>
                <a:lnTo>
                  <a:pt x="7818277" y="0"/>
                </a:lnTo>
                <a:lnTo>
                  <a:pt x="7818277" y="1588574"/>
                </a:lnTo>
                <a:lnTo>
                  <a:pt x="0" y="1588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096202"/>
            <a:ext cx="6479402" cy="3512121"/>
          </a:xfrm>
          <a:custGeom>
            <a:avLst/>
            <a:gdLst/>
            <a:ahLst/>
            <a:cxnLst/>
            <a:rect l="l" t="t" r="r" b="b"/>
            <a:pathLst>
              <a:path w="6479402" h="3512121">
                <a:moveTo>
                  <a:pt x="0" y="0"/>
                </a:moveTo>
                <a:lnTo>
                  <a:pt x="6479402" y="0"/>
                </a:lnTo>
                <a:lnTo>
                  <a:pt x="6479402" y="3512121"/>
                </a:lnTo>
                <a:lnTo>
                  <a:pt x="0" y="3512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370445" y="832182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2252" y="523336"/>
            <a:ext cx="10429449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i18nPluralPipe y i18nSelectPipe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46773"/>
            <a:ext cx="2705100" cy="366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47"/>
              </a:lnSpc>
              <a:spcBef>
                <a:spcPct val="0"/>
              </a:spcBef>
            </a:pP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i18SelectPipe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096626"/>
            <a:ext cx="8115300" cy="749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7"/>
              </a:lnSpc>
              <a:spcBef>
                <a:spcPct val="0"/>
              </a:spcBef>
            </a:pP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Selector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genérico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cadena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coincide con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actual.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3346773"/>
            <a:ext cx="1858754" cy="36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7"/>
              </a:lnSpc>
              <a:spcBef>
                <a:spcPct val="0"/>
              </a:spcBef>
            </a:pP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i18nPluralPipe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4096626"/>
            <a:ext cx="8115300" cy="1133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7"/>
              </a:lnSpc>
              <a:spcBef>
                <a:spcPct val="0"/>
              </a:spcBef>
            </a:pP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Asigna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valor a una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cadena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pluraliza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reglas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1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regional.</a:t>
            </a:r>
          </a:p>
          <a:p>
            <a:pPr algn="l">
              <a:lnSpc>
                <a:spcPts val="3047"/>
              </a:lnSpc>
              <a:spcBef>
                <a:spcPct val="0"/>
              </a:spcBef>
            </a:pPr>
            <a:endParaRPr lang="en-US" sz="21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7730" y="8020196"/>
            <a:ext cx="10172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angular.dev/api/common/I18nSelectPipe"/>
              </a:rPr>
              <a:t>Más info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87200" y="8724900"/>
            <a:ext cx="101724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angular.dev/api/common/I18nPluralPipe"/>
              </a:rPr>
              <a:t>Más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722</Words>
  <Application>Microsoft Office PowerPoint</Application>
  <PresentationFormat>Personalizado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</dc:title>
  <cp:lastModifiedBy>Lionel Ruiz Diaz</cp:lastModifiedBy>
  <cp:revision>2</cp:revision>
  <dcterms:created xsi:type="dcterms:W3CDTF">2006-08-16T00:00:00Z</dcterms:created>
  <dcterms:modified xsi:type="dcterms:W3CDTF">2025-05-26T20:50:52Z</dcterms:modified>
  <dc:identifier>DAGkLgayaH4</dc:identifier>
</cp:coreProperties>
</file>