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3" r:id="rId4"/>
    <p:sldId id="277" r:id="rId5"/>
    <p:sldId id="278" r:id="rId6"/>
    <p:sldId id="274" r:id="rId7"/>
    <p:sldId id="275" r:id="rId8"/>
    <p:sldId id="276" r:id="rId9"/>
    <p:sldId id="258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E64BC-D128-43EA-A9A6-AC3B22C54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B33A88-F931-49D8-A695-B2584BCEE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83B222-0930-401E-A16D-0F1FD11E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24/10/2017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686D91-B57F-475A-A89E-E14551A7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B6A8E7-7ED4-40C9-95DF-0B9F5BFF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908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09227-AED4-43B0-A0CF-3837A276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487582-2EC9-40BD-85C7-48016B9E5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2696DA-8768-42C1-828C-C323687B8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24/10/2017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90635B-85E9-4C97-AEFC-8100C011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C47F03-58A5-478A-9106-1AD2E706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471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BA1951-B170-4266-942F-EF2047D7F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99BDD0-0C7D-4AAD-ACD7-1B9D555DC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0C23CA-994A-469D-94C8-930C7BA5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24/10/2017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115C37-7FC7-4193-99E4-F41F11BF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1AD069-8CF6-4D3D-B930-475F8331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281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9982A-AA66-4331-9893-53BCF036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627D07-C9B6-4119-8C94-54533B284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CC7F1B-3D3B-4254-A16C-6C312A815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24/10/2017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E0F644-E6F5-44B2-91BB-02D36408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FB66C2-A879-4F11-B0B7-EF1C3CB4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116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D3D8D-0673-4148-BAEC-D86BF96C3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33F1D5-8CD6-4820-8213-C44C7966C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0E4F91-3C0A-4786-AF90-633F3772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24/10/2017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BFED3E-CF49-4161-B4DB-8E5E0F41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B25E8-DE69-4391-B4E0-F9F5BE96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474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EE57C-CED5-46C4-BC09-CD5FD91F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458D37-0607-4ABB-9335-43E289FF5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689248-BEB6-442E-B854-A65EE1809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BAA55D-0251-4F2C-9E3F-007A79DEF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24/10/2017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DA695F-7F02-4CB2-93B5-546AEE7F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532C73-E804-45E5-88F4-8727442C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555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87B6C-79D5-49D3-93A2-600A4A39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E94A96-8625-40BA-9E73-FEED91981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94C54C-CB17-492B-9E6A-880771C57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66B768-7DE3-4B75-9C51-2DCCF5F70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37CC4C6-063A-4539-8C4A-52B31068F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AC2AA61-08F9-48A9-9495-A2976D87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24/10/2017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17EE338-D628-4096-A93C-C932D2FE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710355-0BED-490E-9B5E-9EECAF7F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9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0CBF5-2FF3-4E53-AFBB-D2017FE3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D1B7FA3-3CCD-4559-A456-90E7341F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24/10/2017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FFCF0B-AC31-4242-AB89-E816EAB5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2F7710-486D-4822-BA66-26167758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962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0D64EFB-F95D-48B9-9FAC-836D3B56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24/10/2017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620DD5-B0D0-4A25-96A4-9B47CF3B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CCC869-E5A7-49E4-88D3-329874DAC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735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17137-DE5D-4DAF-B24F-2226319E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4742D2-F3BC-4D2E-B341-B7E5A82CC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502FA5-A69F-402A-B563-29679F986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581BDC-E5BB-4719-BD10-A54D52D1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24/10/2017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55167F-CCE5-44C5-BF79-56DA7FD8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A51003-0D0E-41C6-88FE-CBB2F89D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321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CE4E4-E260-4B4E-A521-21606473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D0F785D-940B-433B-9244-9A5946419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42B6A1-3852-429C-916A-1BD9CCB2E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AAFCFA-3C9A-4494-A594-28C9B414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24/10/2017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D3C1C1-6A06-44CF-9A6A-456912BF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89FBC7-C34F-4984-BBB7-349848BDA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088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6E609D3-7D88-4136-9197-C2756782A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8AA954-4705-4200-A331-94B51DCEB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100A26-8F72-4381-A1C7-CAA397E051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B481B-82E0-47F5-BBD1-9D391723579D}" type="datetimeFigureOut">
              <a:rPr lang="es-MX" smtClean="0"/>
              <a:t>24/10/2017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B9BA64-A24D-43F0-8E9C-E01E7BEDE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A2E8C8-2D4E-48F6-A202-63A043BE8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922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smartphone hand technology telephone gadget blue mobile phone electronics hands touchscreen electronic device portable communications device communication device">
            <a:extLst>
              <a:ext uri="{FF2B5EF4-FFF2-40B4-BE49-F238E27FC236}">
                <a16:creationId xmlns:a16="http://schemas.microsoft.com/office/drawing/2014/main" id="{D6298038-12C5-49B1-8BA0-FDE6A4D566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9" r="1499" b="778"/>
          <a:stretch/>
        </p:blipFill>
        <p:spPr bwMode="auto">
          <a:xfrm>
            <a:off x="0" y="0"/>
            <a:ext cx="12192000" cy="679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79ACB8-AE21-43FF-9C5C-19507949F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4032" y="11379"/>
            <a:ext cx="6215271" cy="1514819"/>
          </a:xfrm>
        </p:spPr>
        <p:txBody>
          <a:bodyPr>
            <a:normAutofit/>
          </a:bodyPr>
          <a:lstStyle/>
          <a:p>
            <a:r>
              <a:rPr lang="es-MX" sz="8800" b="1" i="1" dirty="0">
                <a:solidFill>
                  <a:schemeClr val="bg1"/>
                </a:solidFill>
                <a:latin typeface="AR CENA" panose="02000000000000000000" pitchFamily="2" charset="0"/>
              </a:rPr>
              <a:t>Barrio Seguro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6BEDCE-ABCD-4BF0-B924-6F2E3EAF5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0532" y="1359432"/>
            <a:ext cx="9144000" cy="594830"/>
          </a:xfrm>
        </p:spPr>
        <p:txBody>
          <a:bodyPr/>
          <a:lstStyle/>
          <a:p>
            <a:pPr algn="r"/>
            <a:r>
              <a:rPr lang="es-MX" b="1" dirty="0">
                <a:solidFill>
                  <a:schemeClr val="bg1"/>
                </a:solidFill>
                <a:latin typeface="AR CENA" panose="02000000000000000000" pitchFamily="2" charset="0"/>
              </a:rPr>
              <a:t>Aplicación de alerta ciudadana y comunicación entre Vecinos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C137DC4-86A2-4DAD-90ED-7A9522EE9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2982" y="5629275"/>
            <a:ext cx="971550" cy="12287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6A8FF1C-1CE7-419F-8EDE-F157EC18D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5039" y="5862637"/>
            <a:ext cx="895350" cy="762000"/>
          </a:xfrm>
          <a:prstGeom prst="rect">
            <a:avLst/>
          </a:prstGeom>
        </p:spPr>
      </p:pic>
      <p:pic>
        <p:nvPicPr>
          <p:cNvPr id="1026" name="Picture 2" descr="Resultado de imagen para logo samu">
            <a:extLst>
              <a:ext uri="{FF2B5EF4-FFF2-40B4-BE49-F238E27FC236}">
                <a16:creationId xmlns:a16="http://schemas.microsoft.com/office/drawing/2014/main" id="{C574D135-992B-4660-8AEA-4EC0CD10F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668" y="5761483"/>
            <a:ext cx="1030777" cy="109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logo samu">
            <a:extLst>
              <a:ext uri="{FF2B5EF4-FFF2-40B4-BE49-F238E27FC236}">
                <a16:creationId xmlns:a16="http://schemas.microsoft.com/office/drawing/2014/main" id="{3C176971-29ED-4BAD-B1AD-D2069FEF8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504" y="5629275"/>
            <a:ext cx="1274570" cy="127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60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martphone hand technology telephone gadget blue mobile phone electronics hands touchscreen electronic device portable communications device communication device">
            <a:extLst>
              <a:ext uri="{FF2B5EF4-FFF2-40B4-BE49-F238E27FC236}">
                <a16:creationId xmlns:a16="http://schemas.microsoft.com/office/drawing/2014/main" id="{5E6F6A96-4B4B-4E5B-A915-95560CEA44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9" r="1499" b="778"/>
          <a:stretch/>
        </p:blipFill>
        <p:spPr bwMode="auto">
          <a:xfrm>
            <a:off x="0" y="0"/>
            <a:ext cx="12192000" cy="679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D1FC72-5CEA-48F5-9D26-0A830D03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Presentacion y Justificación de Objetivos del Sprint</a:t>
            </a:r>
          </a:p>
        </p:txBody>
      </p:sp>
      <p:sp>
        <p:nvSpPr>
          <p:cNvPr id="6" name="CuadroTexto 13">
            <a:extLst>
              <a:ext uri="{FF2B5EF4-FFF2-40B4-BE49-F238E27FC236}">
                <a16:creationId xmlns:a16="http://schemas.microsoft.com/office/drawing/2014/main" id="{70C81B30-1863-41A6-82A4-88ED36EFDBD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452403" y="4836111"/>
            <a:ext cx="6462932" cy="1719433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800" b="1" dirty="0"/>
              <a:t>1.-</a:t>
            </a:r>
            <a:r>
              <a:rPr lang="es-MX" sz="2800" b="1" baseline="0" dirty="0"/>
              <a:t> Desarrollar las Funcionalidades</a:t>
            </a:r>
          </a:p>
          <a:p>
            <a:pPr algn="ctr"/>
            <a:r>
              <a:rPr lang="es-MX" sz="2800" b="1" baseline="0" dirty="0"/>
              <a:t>2.- Compra de Dominio</a:t>
            </a:r>
          </a:p>
          <a:p>
            <a:pPr algn="ctr"/>
            <a:r>
              <a:rPr lang="es-MX" sz="2800" b="1" baseline="0" dirty="0"/>
              <a:t>3.-Pruebas en Tiempo Real </a:t>
            </a:r>
          </a:p>
        </p:txBody>
      </p:sp>
    </p:spTree>
    <p:extLst>
      <p:ext uri="{BB962C8B-B14F-4D97-AF65-F5344CB8AC3E}">
        <p14:creationId xmlns:p14="http://schemas.microsoft.com/office/powerpoint/2010/main" val="339927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martphone hand technology telephone gadget blue mobile phone electronics hands touchscreen electronic device portable communications device communication device">
            <a:extLst>
              <a:ext uri="{FF2B5EF4-FFF2-40B4-BE49-F238E27FC236}">
                <a16:creationId xmlns:a16="http://schemas.microsoft.com/office/drawing/2014/main" id="{6B4DA479-6FD2-4B7A-9F82-92222D9E7F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9" r="1499" b="778"/>
          <a:stretch/>
        </p:blipFill>
        <p:spPr bwMode="auto">
          <a:xfrm>
            <a:off x="0" y="0"/>
            <a:ext cx="12192000" cy="679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D1FC72-5CEA-48F5-9D26-0A830D03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Metodología, Diagramas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93B78-B4FB-4033-91C9-9CED436C4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Cumplida Sesiones anteriores</a:t>
            </a:r>
          </a:p>
        </p:txBody>
      </p:sp>
    </p:spTree>
    <p:extLst>
      <p:ext uri="{BB962C8B-B14F-4D97-AF65-F5344CB8AC3E}">
        <p14:creationId xmlns:p14="http://schemas.microsoft.com/office/powerpoint/2010/main" val="422803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martphone hand technology telephone gadget blue mobile phone electronics hands touchscreen electronic device portable communications device communication device">
            <a:extLst>
              <a:ext uri="{FF2B5EF4-FFF2-40B4-BE49-F238E27FC236}">
                <a16:creationId xmlns:a16="http://schemas.microsoft.com/office/drawing/2014/main" id="{6B4DA479-6FD2-4B7A-9F82-92222D9E7F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9" r="1499" b="778"/>
          <a:stretch/>
        </p:blipFill>
        <p:spPr bwMode="auto">
          <a:xfrm>
            <a:off x="-450574" y="0"/>
            <a:ext cx="12192000" cy="679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D1FC72-5CEA-48F5-9D26-0A830D03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Icono </a:t>
            </a:r>
            <a:br>
              <a:rPr lang="es-MX" dirty="0">
                <a:solidFill>
                  <a:schemeClr val="bg1"/>
                </a:solidFill>
              </a:rPr>
            </a:b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6C99ABF-E7A8-40F1-B008-D642C2F74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017" y="1690688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78685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martphone hand technology telephone gadget blue mobile phone electronics hands touchscreen electronic device portable communications device communication device">
            <a:extLst>
              <a:ext uri="{FF2B5EF4-FFF2-40B4-BE49-F238E27FC236}">
                <a16:creationId xmlns:a16="http://schemas.microsoft.com/office/drawing/2014/main" id="{6B4DA479-6FD2-4B7A-9F82-92222D9E7F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9" r="1499" b="778"/>
          <a:stretch/>
        </p:blipFill>
        <p:spPr bwMode="auto">
          <a:xfrm>
            <a:off x="0" y="0"/>
            <a:ext cx="12192000" cy="679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D1FC72-5CEA-48F5-9D26-0A830D03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Paleta de Colores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92C7F04-79ED-408D-A3AE-ED7D9B611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398" y="2459"/>
            <a:ext cx="3590925" cy="67913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2164A4C-09B4-4FC0-851C-F1E5E76AB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363" y="4519127"/>
            <a:ext cx="4829175" cy="2116899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8D46C922-88A8-404D-85C7-B9657EF42A50}"/>
              </a:ext>
            </a:extLst>
          </p:cNvPr>
          <p:cNvCxnSpPr>
            <a:cxnSpLocks/>
          </p:cNvCxnSpPr>
          <p:nvPr/>
        </p:nvCxnSpPr>
        <p:spPr>
          <a:xfrm>
            <a:off x="2027583" y="3604591"/>
            <a:ext cx="0" cy="180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0BAAAF3-C099-4BD6-AC05-3CD0136318F5}"/>
              </a:ext>
            </a:extLst>
          </p:cNvPr>
          <p:cNvCxnSpPr>
            <a:cxnSpLocks/>
          </p:cNvCxnSpPr>
          <p:nvPr/>
        </p:nvCxnSpPr>
        <p:spPr>
          <a:xfrm>
            <a:off x="2875722" y="2875722"/>
            <a:ext cx="0" cy="241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3042972A-2D09-433C-B20B-3E8F3146D52C}"/>
              </a:ext>
            </a:extLst>
          </p:cNvPr>
          <p:cNvCxnSpPr>
            <a:cxnSpLocks/>
          </p:cNvCxnSpPr>
          <p:nvPr/>
        </p:nvCxnSpPr>
        <p:spPr>
          <a:xfrm>
            <a:off x="3631096" y="3790122"/>
            <a:ext cx="0" cy="161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352E1249-2B39-46FA-9954-DDA6DFF28075}"/>
              </a:ext>
            </a:extLst>
          </p:cNvPr>
          <p:cNvCxnSpPr>
            <a:cxnSpLocks/>
          </p:cNvCxnSpPr>
          <p:nvPr/>
        </p:nvCxnSpPr>
        <p:spPr>
          <a:xfrm>
            <a:off x="4545496" y="2093843"/>
            <a:ext cx="0" cy="3313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5F17D40F-3140-4BFB-ADBE-C780D1A5A935}"/>
              </a:ext>
            </a:extLst>
          </p:cNvPr>
          <p:cNvCxnSpPr/>
          <p:nvPr/>
        </p:nvCxnSpPr>
        <p:spPr>
          <a:xfrm>
            <a:off x="5605670" y="3511826"/>
            <a:ext cx="0" cy="209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E6EEE6C-7774-4624-A060-88A8741AFC98}"/>
              </a:ext>
            </a:extLst>
          </p:cNvPr>
          <p:cNvSpPr/>
          <p:nvPr/>
        </p:nvSpPr>
        <p:spPr>
          <a:xfrm>
            <a:off x="1505363" y="3140765"/>
            <a:ext cx="933037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Texto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C7E11DD-CC13-4FBD-8116-F3783A7647B2}"/>
              </a:ext>
            </a:extLst>
          </p:cNvPr>
          <p:cNvSpPr/>
          <p:nvPr/>
        </p:nvSpPr>
        <p:spPr>
          <a:xfrm>
            <a:off x="2438400" y="2378697"/>
            <a:ext cx="887896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Iconos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2CE9B5D-A449-4638-B1C0-28DB17E18258}"/>
              </a:ext>
            </a:extLst>
          </p:cNvPr>
          <p:cNvSpPr/>
          <p:nvPr/>
        </p:nvSpPr>
        <p:spPr>
          <a:xfrm>
            <a:off x="2994991" y="3289988"/>
            <a:ext cx="1311966" cy="5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Fondo Alertas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C7387F5-558C-46C4-BD39-EE60FBC56533}"/>
              </a:ext>
            </a:extLst>
          </p:cNvPr>
          <p:cNvSpPr/>
          <p:nvPr/>
        </p:nvSpPr>
        <p:spPr>
          <a:xfrm>
            <a:off x="3975652" y="1690688"/>
            <a:ext cx="1179444" cy="39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Navbar</a:t>
            </a:r>
            <a:endParaRPr lang="es-MX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5BF99C9-4024-42E7-8632-3655A23C7A77}"/>
              </a:ext>
            </a:extLst>
          </p:cNvPr>
          <p:cNvSpPr/>
          <p:nvPr/>
        </p:nvSpPr>
        <p:spPr>
          <a:xfrm>
            <a:off x="5065539" y="2999680"/>
            <a:ext cx="1080261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Fondo App</a:t>
            </a:r>
          </a:p>
        </p:txBody>
      </p:sp>
    </p:spTree>
    <p:extLst>
      <p:ext uri="{BB962C8B-B14F-4D97-AF65-F5344CB8AC3E}">
        <p14:creationId xmlns:p14="http://schemas.microsoft.com/office/powerpoint/2010/main" val="2313935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martphone hand technology telephone gadget blue mobile phone electronics hands touchscreen electronic device portable communications device communication device">
            <a:extLst>
              <a:ext uri="{FF2B5EF4-FFF2-40B4-BE49-F238E27FC236}">
                <a16:creationId xmlns:a16="http://schemas.microsoft.com/office/drawing/2014/main" id="{6551D63C-BB23-4272-84AF-4F0FD66CD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9" r="1499" b="778"/>
          <a:stretch/>
        </p:blipFill>
        <p:spPr bwMode="auto">
          <a:xfrm>
            <a:off x="0" y="0"/>
            <a:ext cx="12192000" cy="679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D1FC72-5CEA-48F5-9D26-0A830D03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Alcance de 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93B78-B4FB-4033-91C9-9CED436C4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0582" cy="2732307"/>
          </a:xfrm>
        </p:spPr>
        <p:txBody>
          <a:bodyPr>
            <a:normAutofit/>
          </a:bodyPr>
          <a:lstStyle/>
          <a:p>
            <a:r>
              <a:rPr lang="es-MX" sz="5400" dirty="0">
                <a:solidFill>
                  <a:schemeClr val="bg1"/>
                </a:solidFill>
              </a:rPr>
              <a:t>Avance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8155A45-ADA0-49DC-8502-1DF706554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079" y="2222057"/>
            <a:ext cx="8666922" cy="457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53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martphone hand technology telephone gadget blue mobile phone electronics hands touchscreen electronic device portable communications device communication device">
            <a:extLst>
              <a:ext uri="{FF2B5EF4-FFF2-40B4-BE49-F238E27FC236}">
                <a16:creationId xmlns:a16="http://schemas.microsoft.com/office/drawing/2014/main" id="{0543ED63-E6B6-4C31-9C6B-9CF5677F4E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9" r="1499" b="778"/>
          <a:stretch/>
        </p:blipFill>
        <p:spPr bwMode="auto">
          <a:xfrm>
            <a:off x="0" y="0"/>
            <a:ext cx="12192000" cy="679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D1FC72-5CEA-48F5-9D26-0A830D03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1866"/>
            <a:ext cx="10515600" cy="1325563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Resumen de Tareas Individuales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D10497B-FED3-4944-8C25-0D2CB9549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764" y="529867"/>
            <a:ext cx="7497236" cy="382486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F3E1804-532A-4BC6-8E26-1749E754A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54729"/>
            <a:ext cx="13330232" cy="250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6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martphone hand technology telephone gadget blue mobile phone electronics hands touchscreen electronic device portable communications device communication device">
            <a:extLst>
              <a:ext uri="{FF2B5EF4-FFF2-40B4-BE49-F238E27FC236}">
                <a16:creationId xmlns:a16="http://schemas.microsoft.com/office/drawing/2014/main" id="{DC55BFF0-742C-4CC8-B9C8-5E4F4643AC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9" r="1499" b="778"/>
          <a:stretch/>
        </p:blipFill>
        <p:spPr bwMode="auto">
          <a:xfrm>
            <a:off x="0" y="0"/>
            <a:ext cx="12192000" cy="679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D1FC72-5CEA-48F5-9D26-0A830D03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Formulación de Nuevos 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93B78-B4FB-4033-91C9-9CED436C4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2F09823-2866-45A7-9FC9-5914A0E68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" y="2653942"/>
            <a:ext cx="12104085" cy="1586754"/>
          </a:xfrm>
          <a:prstGeom prst="rect">
            <a:avLst/>
          </a:prstGeom>
        </p:spPr>
      </p:pic>
      <p:sp>
        <p:nvSpPr>
          <p:cNvPr id="7" name="CuadroTexto 25">
            <a:extLst>
              <a:ext uri="{FF2B5EF4-FFF2-40B4-BE49-F238E27FC236}">
                <a16:creationId xmlns:a16="http://schemas.microsoft.com/office/drawing/2014/main" id="{2C2E677B-C3D0-4261-8AF7-EC177B376377}"/>
              </a:ext>
            </a:extLst>
          </p:cNvPr>
          <p:cNvSpPr txBox="1"/>
          <p:nvPr/>
        </p:nvSpPr>
        <p:spPr>
          <a:xfrm>
            <a:off x="4436681" y="4560177"/>
            <a:ext cx="3183319" cy="1287546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b="1" dirty="0"/>
              <a:t>1.-</a:t>
            </a:r>
            <a:r>
              <a:rPr lang="es-MX" sz="2400" b="1" baseline="0" dirty="0"/>
              <a:t> Presentación APP</a:t>
            </a:r>
          </a:p>
          <a:p>
            <a:r>
              <a:rPr lang="es-MX" sz="2400" b="1" baseline="0" dirty="0"/>
              <a:t>2.- Pruebas</a:t>
            </a:r>
          </a:p>
          <a:p>
            <a:r>
              <a:rPr lang="es-MX" sz="2400" b="1" baseline="0" dirty="0"/>
              <a:t>3.-Entrega de APP</a:t>
            </a:r>
            <a:endParaRPr lang="es-MX" sz="2400" b="1" dirty="0"/>
          </a:p>
        </p:txBody>
      </p:sp>
    </p:spTree>
    <p:extLst>
      <p:ext uri="{BB962C8B-B14F-4D97-AF65-F5344CB8AC3E}">
        <p14:creationId xmlns:p14="http://schemas.microsoft.com/office/powerpoint/2010/main" val="195311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martphone hand technology telephone gadget blue mobile phone electronics hands touchscreen electronic device portable communications device communication device">
            <a:extLst>
              <a:ext uri="{FF2B5EF4-FFF2-40B4-BE49-F238E27FC236}">
                <a16:creationId xmlns:a16="http://schemas.microsoft.com/office/drawing/2014/main" id="{25F3131C-384D-4A4C-8A3E-5F8B1622A0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9" r="1499" b="778"/>
          <a:stretch/>
        </p:blipFill>
        <p:spPr bwMode="auto">
          <a:xfrm>
            <a:off x="0" y="0"/>
            <a:ext cx="12192000" cy="679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A3A8D8C-6C52-4E7E-9A43-280EA1D6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924" y="196805"/>
            <a:ext cx="10515600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Muchas Gracias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6CA41B-096D-4B5C-83A5-1FF60BD27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FF88C15-15BE-470F-886B-9D167485D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923" y="4214285"/>
            <a:ext cx="2039603" cy="25794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F236CBF-35FB-483A-B134-863593037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517" y="1515096"/>
            <a:ext cx="3016848" cy="2567530"/>
          </a:xfrm>
          <a:prstGeom prst="rect">
            <a:avLst/>
          </a:prstGeom>
        </p:spPr>
      </p:pic>
      <p:pic>
        <p:nvPicPr>
          <p:cNvPr id="8" name="Picture 2" descr="Resultado de imagen para logo samu">
            <a:extLst>
              <a:ext uri="{FF2B5EF4-FFF2-40B4-BE49-F238E27FC236}">
                <a16:creationId xmlns:a16="http://schemas.microsoft.com/office/drawing/2014/main" id="{434F7DF5-2210-46D8-BA3C-9A2BF231F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694" y="1522368"/>
            <a:ext cx="2406762" cy="256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logo samu">
            <a:extLst>
              <a:ext uri="{FF2B5EF4-FFF2-40B4-BE49-F238E27FC236}">
                <a16:creationId xmlns:a16="http://schemas.microsoft.com/office/drawing/2014/main" id="{B0A28653-E1FA-44F0-A0CC-DD4090BA8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16" y="1522368"/>
            <a:ext cx="2691917" cy="269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5974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76</Words>
  <Application>Microsoft Office PowerPoint</Application>
  <PresentationFormat>Panorámica</PresentationFormat>
  <Paragraphs>23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 CENA</vt:lpstr>
      <vt:lpstr>Arial</vt:lpstr>
      <vt:lpstr>Calibri</vt:lpstr>
      <vt:lpstr>Calibri Light</vt:lpstr>
      <vt:lpstr>Tema de Office</vt:lpstr>
      <vt:lpstr>Barrio Seguro</vt:lpstr>
      <vt:lpstr>Presentacion y Justificación de Objetivos del Sprint</vt:lpstr>
      <vt:lpstr>Metodología, Diagramas</vt:lpstr>
      <vt:lpstr>Icono  </vt:lpstr>
      <vt:lpstr>Paleta de Colores </vt:lpstr>
      <vt:lpstr>Alcance de Objetivos</vt:lpstr>
      <vt:lpstr>Resumen de Tareas Individuales</vt:lpstr>
      <vt:lpstr>Formulación de Nuevos Objetivos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Barrio Seguro</dc:title>
  <dc:creator>Ito</dc:creator>
  <cp:lastModifiedBy>Ito</cp:lastModifiedBy>
  <cp:revision>19</cp:revision>
  <dcterms:created xsi:type="dcterms:W3CDTF">2017-09-20T02:12:51Z</dcterms:created>
  <dcterms:modified xsi:type="dcterms:W3CDTF">2017-10-25T03:44:31Z</dcterms:modified>
</cp:coreProperties>
</file>