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57"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2E64BC-D128-43EA-A9A6-AC3B22C54F1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58B33A88-F931-49D8-A695-B2584BCEE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MX"/>
          </a:p>
        </p:txBody>
      </p:sp>
      <p:sp>
        <p:nvSpPr>
          <p:cNvPr id="4" name="Marcador de fecha 3">
            <a:extLst>
              <a:ext uri="{FF2B5EF4-FFF2-40B4-BE49-F238E27FC236}">
                <a16:creationId xmlns:a16="http://schemas.microsoft.com/office/drawing/2014/main" id="{E583B222-0930-401E-A16D-0F1FD11EE9E0}"/>
              </a:ext>
            </a:extLst>
          </p:cNvPr>
          <p:cNvSpPr>
            <a:spLocks noGrp="1"/>
          </p:cNvSpPr>
          <p:nvPr>
            <p:ph type="dt" sz="half" idx="10"/>
          </p:nvPr>
        </p:nvSpPr>
        <p:spPr/>
        <p:txBody>
          <a:bodyPr/>
          <a:lstStyle/>
          <a:p>
            <a:fld id="{731B481B-82E0-47F5-BBD1-9D391723579D}" type="datetimeFigureOut">
              <a:rPr lang="es-MX" smtClean="0"/>
              <a:t>19/09/2017</a:t>
            </a:fld>
            <a:endParaRPr lang="es-MX"/>
          </a:p>
        </p:txBody>
      </p:sp>
      <p:sp>
        <p:nvSpPr>
          <p:cNvPr id="5" name="Marcador de pie de página 4">
            <a:extLst>
              <a:ext uri="{FF2B5EF4-FFF2-40B4-BE49-F238E27FC236}">
                <a16:creationId xmlns:a16="http://schemas.microsoft.com/office/drawing/2014/main" id="{9B686D91-B57F-475A-A89E-E14551A700C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3B6A8E7-7ED4-40C9-95DF-0B9F5BFF19A2}"/>
              </a:ext>
            </a:extLst>
          </p:cNvPr>
          <p:cNvSpPr>
            <a:spLocks noGrp="1"/>
          </p:cNvSpPr>
          <p:nvPr>
            <p:ph type="sldNum" sz="quarter" idx="12"/>
          </p:nvPr>
        </p:nvSpPr>
        <p:spPr/>
        <p:txBody>
          <a:bodyPr/>
          <a:lstStyle/>
          <a:p>
            <a:fld id="{EDDA9198-193E-4644-8B14-E3D91FC59F70}" type="slidenum">
              <a:rPr lang="es-MX" smtClean="0"/>
              <a:t>‹Nº›</a:t>
            </a:fld>
            <a:endParaRPr lang="es-MX"/>
          </a:p>
        </p:txBody>
      </p:sp>
    </p:spTree>
    <p:extLst>
      <p:ext uri="{BB962C8B-B14F-4D97-AF65-F5344CB8AC3E}">
        <p14:creationId xmlns:p14="http://schemas.microsoft.com/office/powerpoint/2010/main" val="140908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509227-AED4-43B0-A0CF-3837A276F06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72487582-2EC9-40BD-85C7-48016B9E5F0F}"/>
              </a:ext>
            </a:extLst>
          </p:cNvPr>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82696DA-8768-42C1-828C-C323687B8FDC}"/>
              </a:ext>
            </a:extLst>
          </p:cNvPr>
          <p:cNvSpPr>
            <a:spLocks noGrp="1"/>
          </p:cNvSpPr>
          <p:nvPr>
            <p:ph type="dt" sz="half" idx="10"/>
          </p:nvPr>
        </p:nvSpPr>
        <p:spPr/>
        <p:txBody>
          <a:bodyPr/>
          <a:lstStyle/>
          <a:p>
            <a:fld id="{731B481B-82E0-47F5-BBD1-9D391723579D}" type="datetimeFigureOut">
              <a:rPr lang="es-MX" smtClean="0"/>
              <a:t>19/09/2017</a:t>
            </a:fld>
            <a:endParaRPr lang="es-MX"/>
          </a:p>
        </p:txBody>
      </p:sp>
      <p:sp>
        <p:nvSpPr>
          <p:cNvPr id="5" name="Marcador de pie de página 4">
            <a:extLst>
              <a:ext uri="{FF2B5EF4-FFF2-40B4-BE49-F238E27FC236}">
                <a16:creationId xmlns:a16="http://schemas.microsoft.com/office/drawing/2014/main" id="{0090635B-85E9-4C97-AEFC-8100C01146A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FC47F03-58A5-478A-9106-1AD2E706873B}"/>
              </a:ext>
            </a:extLst>
          </p:cNvPr>
          <p:cNvSpPr>
            <a:spLocks noGrp="1"/>
          </p:cNvSpPr>
          <p:nvPr>
            <p:ph type="sldNum" sz="quarter" idx="12"/>
          </p:nvPr>
        </p:nvSpPr>
        <p:spPr/>
        <p:txBody>
          <a:bodyPr/>
          <a:lstStyle/>
          <a:p>
            <a:fld id="{EDDA9198-193E-4644-8B14-E3D91FC59F70}" type="slidenum">
              <a:rPr lang="es-MX" smtClean="0"/>
              <a:t>‹Nº›</a:t>
            </a:fld>
            <a:endParaRPr lang="es-MX"/>
          </a:p>
        </p:txBody>
      </p:sp>
    </p:spTree>
    <p:extLst>
      <p:ext uri="{BB962C8B-B14F-4D97-AF65-F5344CB8AC3E}">
        <p14:creationId xmlns:p14="http://schemas.microsoft.com/office/powerpoint/2010/main" val="77471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CBA1951-B170-4266-942F-EF2047D7F90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8B99BDD0-0C7D-4AAD-ACD7-1B9D555DC61E}"/>
              </a:ext>
            </a:extLst>
          </p:cNvPr>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F40C23CA-994A-469D-94C8-930C7BA5B4A0}"/>
              </a:ext>
            </a:extLst>
          </p:cNvPr>
          <p:cNvSpPr>
            <a:spLocks noGrp="1"/>
          </p:cNvSpPr>
          <p:nvPr>
            <p:ph type="dt" sz="half" idx="10"/>
          </p:nvPr>
        </p:nvSpPr>
        <p:spPr/>
        <p:txBody>
          <a:bodyPr/>
          <a:lstStyle/>
          <a:p>
            <a:fld id="{731B481B-82E0-47F5-BBD1-9D391723579D}" type="datetimeFigureOut">
              <a:rPr lang="es-MX" smtClean="0"/>
              <a:t>19/09/2017</a:t>
            </a:fld>
            <a:endParaRPr lang="es-MX"/>
          </a:p>
        </p:txBody>
      </p:sp>
      <p:sp>
        <p:nvSpPr>
          <p:cNvPr id="5" name="Marcador de pie de página 4">
            <a:extLst>
              <a:ext uri="{FF2B5EF4-FFF2-40B4-BE49-F238E27FC236}">
                <a16:creationId xmlns:a16="http://schemas.microsoft.com/office/drawing/2014/main" id="{7C115C37-7FC7-4193-99E4-F41F11BF386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A1AD069-8CF6-4D3D-B930-475F833104C2}"/>
              </a:ext>
            </a:extLst>
          </p:cNvPr>
          <p:cNvSpPr>
            <a:spLocks noGrp="1"/>
          </p:cNvSpPr>
          <p:nvPr>
            <p:ph type="sldNum" sz="quarter" idx="12"/>
          </p:nvPr>
        </p:nvSpPr>
        <p:spPr/>
        <p:txBody>
          <a:bodyPr/>
          <a:lstStyle/>
          <a:p>
            <a:fld id="{EDDA9198-193E-4644-8B14-E3D91FC59F70}" type="slidenum">
              <a:rPr lang="es-MX" smtClean="0"/>
              <a:t>‹Nº›</a:t>
            </a:fld>
            <a:endParaRPr lang="es-MX"/>
          </a:p>
        </p:txBody>
      </p:sp>
    </p:spTree>
    <p:extLst>
      <p:ext uri="{BB962C8B-B14F-4D97-AF65-F5344CB8AC3E}">
        <p14:creationId xmlns:p14="http://schemas.microsoft.com/office/powerpoint/2010/main" val="3242818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09982A-AA66-4331-9893-53BCF036BDD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E627D07-C9B6-4119-8C94-54533B284D5B}"/>
              </a:ext>
            </a:extLst>
          </p:cNvPr>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4CC7F1B-3D3B-4254-A16C-6C312A815EC1}"/>
              </a:ext>
            </a:extLst>
          </p:cNvPr>
          <p:cNvSpPr>
            <a:spLocks noGrp="1"/>
          </p:cNvSpPr>
          <p:nvPr>
            <p:ph type="dt" sz="half" idx="10"/>
          </p:nvPr>
        </p:nvSpPr>
        <p:spPr/>
        <p:txBody>
          <a:bodyPr/>
          <a:lstStyle/>
          <a:p>
            <a:fld id="{731B481B-82E0-47F5-BBD1-9D391723579D}" type="datetimeFigureOut">
              <a:rPr lang="es-MX" smtClean="0"/>
              <a:t>19/09/2017</a:t>
            </a:fld>
            <a:endParaRPr lang="es-MX"/>
          </a:p>
        </p:txBody>
      </p:sp>
      <p:sp>
        <p:nvSpPr>
          <p:cNvPr id="5" name="Marcador de pie de página 4">
            <a:extLst>
              <a:ext uri="{FF2B5EF4-FFF2-40B4-BE49-F238E27FC236}">
                <a16:creationId xmlns:a16="http://schemas.microsoft.com/office/drawing/2014/main" id="{88E0F644-E6F5-44B2-91BB-02D36408A06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DFB66C2-A879-4F11-B0B7-EF1C3CB4A8FF}"/>
              </a:ext>
            </a:extLst>
          </p:cNvPr>
          <p:cNvSpPr>
            <a:spLocks noGrp="1"/>
          </p:cNvSpPr>
          <p:nvPr>
            <p:ph type="sldNum" sz="quarter" idx="12"/>
          </p:nvPr>
        </p:nvSpPr>
        <p:spPr/>
        <p:txBody>
          <a:bodyPr/>
          <a:lstStyle/>
          <a:p>
            <a:fld id="{EDDA9198-193E-4644-8B14-E3D91FC59F70}" type="slidenum">
              <a:rPr lang="es-MX" smtClean="0"/>
              <a:t>‹Nº›</a:t>
            </a:fld>
            <a:endParaRPr lang="es-MX"/>
          </a:p>
        </p:txBody>
      </p:sp>
    </p:spTree>
    <p:extLst>
      <p:ext uri="{BB962C8B-B14F-4D97-AF65-F5344CB8AC3E}">
        <p14:creationId xmlns:p14="http://schemas.microsoft.com/office/powerpoint/2010/main" val="1361167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D3D8D-0673-4148-BAEC-D86BF96C3B8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C33F1D5-8CD6-4820-8213-C44C7966CC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a:extLst>
              <a:ext uri="{FF2B5EF4-FFF2-40B4-BE49-F238E27FC236}">
                <a16:creationId xmlns:a16="http://schemas.microsoft.com/office/drawing/2014/main" id="{570E4F91-3C0A-4786-AF90-633F3772B5DE}"/>
              </a:ext>
            </a:extLst>
          </p:cNvPr>
          <p:cNvSpPr>
            <a:spLocks noGrp="1"/>
          </p:cNvSpPr>
          <p:nvPr>
            <p:ph type="dt" sz="half" idx="10"/>
          </p:nvPr>
        </p:nvSpPr>
        <p:spPr/>
        <p:txBody>
          <a:bodyPr/>
          <a:lstStyle/>
          <a:p>
            <a:fld id="{731B481B-82E0-47F5-BBD1-9D391723579D}" type="datetimeFigureOut">
              <a:rPr lang="es-MX" smtClean="0"/>
              <a:t>19/09/2017</a:t>
            </a:fld>
            <a:endParaRPr lang="es-MX"/>
          </a:p>
        </p:txBody>
      </p:sp>
      <p:sp>
        <p:nvSpPr>
          <p:cNvPr id="5" name="Marcador de pie de página 4">
            <a:extLst>
              <a:ext uri="{FF2B5EF4-FFF2-40B4-BE49-F238E27FC236}">
                <a16:creationId xmlns:a16="http://schemas.microsoft.com/office/drawing/2014/main" id="{F3BFED3E-CF49-4161-B4DB-8E5E0F41C82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33B25E8-DE69-4391-B4E0-F9F5BE9639DE}"/>
              </a:ext>
            </a:extLst>
          </p:cNvPr>
          <p:cNvSpPr>
            <a:spLocks noGrp="1"/>
          </p:cNvSpPr>
          <p:nvPr>
            <p:ph type="sldNum" sz="quarter" idx="12"/>
          </p:nvPr>
        </p:nvSpPr>
        <p:spPr/>
        <p:txBody>
          <a:bodyPr/>
          <a:lstStyle/>
          <a:p>
            <a:fld id="{EDDA9198-193E-4644-8B14-E3D91FC59F70}" type="slidenum">
              <a:rPr lang="es-MX" smtClean="0"/>
              <a:t>‹Nº›</a:t>
            </a:fld>
            <a:endParaRPr lang="es-MX"/>
          </a:p>
        </p:txBody>
      </p:sp>
    </p:spTree>
    <p:extLst>
      <p:ext uri="{BB962C8B-B14F-4D97-AF65-F5344CB8AC3E}">
        <p14:creationId xmlns:p14="http://schemas.microsoft.com/office/powerpoint/2010/main" val="380474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1EE57C-CED5-46C4-BC09-CD5FD91FCAF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E458D37-0607-4ABB-9335-43E289FF52E9}"/>
              </a:ext>
            </a:extLst>
          </p:cNvPr>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DE689248-BEB6-442E-B854-A65EE1809EF6}"/>
              </a:ext>
            </a:extLst>
          </p:cNvPr>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D7BAA55D-0251-4F2C-9E3F-007A79DEF51F}"/>
              </a:ext>
            </a:extLst>
          </p:cNvPr>
          <p:cNvSpPr>
            <a:spLocks noGrp="1"/>
          </p:cNvSpPr>
          <p:nvPr>
            <p:ph type="dt" sz="half" idx="10"/>
          </p:nvPr>
        </p:nvSpPr>
        <p:spPr/>
        <p:txBody>
          <a:bodyPr/>
          <a:lstStyle/>
          <a:p>
            <a:fld id="{731B481B-82E0-47F5-BBD1-9D391723579D}" type="datetimeFigureOut">
              <a:rPr lang="es-MX" smtClean="0"/>
              <a:t>19/09/2017</a:t>
            </a:fld>
            <a:endParaRPr lang="es-MX"/>
          </a:p>
        </p:txBody>
      </p:sp>
      <p:sp>
        <p:nvSpPr>
          <p:cNvPr id="6" name="Marcador de pie de página 5">
            <a:extLst>
              <a:ext uri="{FF2B5EF4-FFF2-40B4-BE49-F238E27FC236}">
                <a16:creationId xmlns:a16="http://schemas.microsoft.com/office/drawing/2014/main" id="{70DA695F-7F02-4CB2-93B5-546AEE7F849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3532C73-E804-45E5-88F4-8727442CCB84}"/>
              </a:ext>
            </a:extLst>
          </p:cNvPr>
          <p:cNvSpPr>
            <a:spLocks noGrp="1"/>
          </p:cNvSpPr>
          <p:nvPr>
            <p:ph type="sldNum" sz="quarter" idx="12"/>
          </p:nvPr>
        </p:nvSpPr>
        <p:spPr/>
        <p:txBody>
          <a:bodyPr/>
          <a:lstStyle/>
          <a:p>
            <a:fld id="{EDDA9198-193E-4644-8B14-E3D91FC59F70}" type="slidenum">
              <a:rPr lang="es-MX" smtClean="0"/>
              <a:t>‹Nº›</a:t>
            </a:fld>
            <a:endParaRPr lang="es-MX"/>
          </a:p>
        </p:txBody>
      </p:sp>
    </p:spTree>
    <p:extLst>
      <p:ext uri="{BB962C8B-B14F-4D97-AF65-F5344CB8AC3E}">
        <p14:creationId xmlns:p14="http://schemas.microsoft.com/office/powerpoint/2010/main" val="2405554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87B6C-79D5-49D3-93A2-600A4A395C1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9E94A96-8625-40BA-9E73-FEED91981C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a:extLst>
              <a:ext uri="{FF2B5EF4-FFF2-40B4-BE49-F238E27FC236}">
                <a16:creationId xmlns:a16="http://schemas.microsoft.com/office/drawing/2014/main" id="{3B94C54C-CB17-492B-9E6A-880771C5737A}"/>
              </a:ext>
            </a:extLst>
          </p:cNvPr>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4F66B768-7DE3-4B75-9C51-2DCCF5F706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a:extLst>
              <a:ext uri="{FF2B5EF4-FFF2-40B4-BE49-F238E27FC236}">
                <a16:creationId xmlns:a16="http://schemas.microsoft.com/office/drawing/2014/main" id="{637CC4C6-063A-4539-8C4A-52B31068F094}"/>
              </a:ext>
            </a:extLst>
          </p:cNvPr>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EAC2AA61-08F9-48A9-9495-A2976D87F619}"/>
              </a:ext>
            </a:extLst>
          </p:cNvPr>
          <p:cNvSpPr>
            <a:spLocks noGrp="1"/>
          </p:cNvSpPr>
          <p:nvPr>
            <p:ph type="dt" sz="half" idx="10"/>
          </p:nvPr>
        </p:nvSpPr>
        <p:spPr/>
        <p:txBody>
          <a:bodyPr/>
          <a:lstStyle/>
          <a:p>
            <a:fld id="{731B481B-82E0-47F5-BBD1-9D391723579D}" type="datetimeFigureOut">
              <a:rPr lang="es-MX" smtClean="0"/>
              <a:t>19/09/2017</a:t>
            </a:fld>
            <a:endParaRPr lang="es-MX"/>
          </a:p>
        </p:txBody>
      </p:sp>
      <p:sp>
        <p:nvSpPr>
          <p:cNvPr id="8" name="Marcador de pie de página 7">
            <a:extLst>
              <a:ext uri="{FF2B5EF4-FFF2-40B4-BE49-F238E27FC236}">
                <a16:creationId xmlns:a16="http://schemas.microsoft.com/office/drawing/2014/main" id="{C17EE338-D628-4096-A93C-C932D2FE0D6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2710355-0BED-490E-9B5E-9EECAF7F2AF3}"/>
              </a:ext>
            </a:extLst>
          </p:cNvPr>
          <p:cNvSpPr>
            <a:spLocks noGrp="1"/>
          </p:cNvSpPr>
          <p:nvPr>
            <p:ph type="sldNum" sz="quarter" idx="12"/>
          </p:nvPr>
        </p:nvSpPr>
        <p:spPr/>
        <p:txBody>
          <a:bodyPr/>
          <a:lstStyle/>
          <a:p>
            <a:fld id="{EDDA9198-193E-4644-8B14-E3D91FC59F70}" type="slidenum">
              <a:rPr lang="es-MX" smtClean="0"/>
              <a:t>‹Nº›</a:t>
            </a:fld>
            <a:endParaRPr lang="es-MX"/>
          </a:p>
        </p:txBody>
      </p:sp>
    </p:spTree>
    <p:extLst>
      <p:ext uri="{BB962C8B-B14F-4D97-AF65-F5344CB8AC3E}">
        <p14:creationId xmlns:p14="http://schemas.microsoft.com/office/powerpoint/2010/main" val="3729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10CBF5-2FF3-4E53-AFBB-D2017FE3F24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9D1B7FA3-3CCD-4559-A456-90E7341FF42B}"/>
              </a:ext>
            </a:extLst>
          </p:cNvPr>
          <p:cNvSpPr>
            <a:spLocks noGrp="1"/>
          </p:cNvSpPr>
          <p:nvPr>
            <p:ph type="dt" sz="half" idx="10"/>
          </p:nvPr>
        </p:nvSpPr>
        <p:spPr/>
        <p:txBody>
          <a:bodyPr/>
          <a:lstStyle/>
          <a:p>
            <a:fld id="{731B481B-82E0-47F5-BBD1-9D391723579D}" type="datetimeFigureOut">
              <a:rPr lang="es-MX" smtClean="0"/>
              <a:t>19/09/2017</a:t>
            </a:fld>
            <a:endParaRPr lang="es-MX"/>
          </a:p>
        </p:txBody>
      </p:sp>
      <p:sp>
        <p:nvSpPr>
          <p:cNvPr id="4" name="Marcador de pie de página 3">
            <a:extLst>
              <a:ext uri="{FF2B5EF4-FFF2-40B4-BE49-F238E27FC236}">
                <a16:creationId xmlns:a16="http://schemas.microsoft.com/office/drawing/2014/main" id="{41FFCF0B-AC31-4242-AB89-E816EAB5833D}"/>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E2F7710-486D-4822-BA66-261677588EDC}"/>
              </a:ext>
            </a:extLst>
          </p:cNvPr>
          <p:cNvSpPr>
            <a:spLocks noGrp="1"/>
          </p:cNvSpPr>
          <p:nvPr>
            <p:ph type="sldNum" sz="quarter" idx="12"/>
          </p:nvPr>
        </p:nvSpPr>
        <p:spPr/>
        <p:txBody>
          <a:bodyPr/>
          <a:lstStyle/>
          <a:p>
            <a:fld id="{EDDA9198-193E-4644-8B14-E3D91FC59F70}" type="slidenum">
              <a:rPr lang="es-MX" smtClean="0"/>
              <a:t>‹Nº›</a:t>
            </a:fld>
            <a:endParaRPr lang="es-MX"/>
          </a:p>
        </p:txBody>
      </p:sp>
    </p:spTree>
    <p:extLst>
      <p:ext uri="{BB962C8B-B14F-4D97-AF65-F5344CB8AC3E}">
        <p14:creationId xmlns:p14="http://schemas.microsoft.com/office/powerpoint/2010/main" val="75962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0D64EFB-F95D-48B9-9FAC-836D3B564650}"/>
              </a:ext>
            </a:extLst>
          </p:cNvPr>
          <p:cNvSpPr>
            <a:spLocks noGrp="1"/>
          </p:cNvSpPr>
          <p:nvPr>
            <p:ph type="dt" sz="half" idx="10"/>
          </p:nvPr>
        </p:nvSpPr>
        <p:spPr/>
        <p:txBody>
          <a:bodyPr/>
          <a:lstStyle/>
          <a:p>
            <a:fld id="{731B481B-82E0-47F5-BBD1-9D391723579D}" type="datetimeFigureOut">
              <a:rPr lang="es-MX" smtClean="0"/>
              <a:t>19/09/2017</a:t>
            </a:fld>
            <a:endParaRPr lang="es-MX"/>
          </a:p>
        </p:txBody>
      </p:sp>
      <p:sp>
        <p:nvSpPr>
          <p:cNvPr id="3" name="Marcador de pie de página 2">
            <a:extLst>
              <a:ext uri="{FF2B5EF4-FFF2-40B4-BE49-F238E27FC236}">
                <a16:creationId xmlns:a16="http://schemas.microsoft.com/office/drawing/2014/main" id="{10620DD5-B0D0-4A25-96A4-9B47CF3BE0CA}"/>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3ECCC869-E5A7-49E4-88D3-329874DAC6CA}"/>
              </a:ext>
            </a:extLst>
          </p:cNvPr>
          <p:cNvSpPr>
            <a:spLocks noGrp="1"/>
          </p:cNvSpPr>
          <p:nvPr>
            <p:ph type="sldNum" sz="quarter" idx="12"/>
          </p:nvPr>
        </p:nvSpPr>
        <p:spPr/>
        <p:txBody>
          <a:bodyPr/>
          <a:lstStyle/>
          <a:p>
            <a:fld id="{EDDA9198-193E-4644-8B14-E3D91FC59F70}" type="slidenum">
              <a:rPr lang="es-MX" smtClean="0"/>
              <a:t>‹Nº›</a:t>
            </a:fld>
            <a:endParaRPr lang="es-MX"/>
          </a:p>
        </p:txBody>
      </p:sp>
    </p:spTree>
    <p:extLst>
      <p:ext uri="{BB962C8B-B14F-4D97-AF65-F5344CB8AC3E}">
        <p14:creationId xmlns:p14="http://schemas.microsoft.com/office/powerpoint/2010/main" val="1247355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517137-DE5D-4DAF-B24F-2226319E9D0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64742D2-F3BC-4D2E-B341-B7E5A82CCE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25502FA5-A69F-402A-B563-29679F9865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52581BDC-E5BB-4719-BD10-A54D52D15C81}"/>
              </a:ext>
            </a:extLst>
          </p:cNvPr>
          <p:cNvSpPr>
            <a:spLocks noGrp="1"/>
          </p:cNvSpPr>
          <p:nvPr>
            <p:ph type="dt" sz="half" idx="10"/>
          </p:nvPr>
        </p:nvSpPr>
        <p:spPr/>
        <p:txBody>
          <a:bodyPr/>
          <a:lstStyle/>
          <a:p>
            <a:fld id="{731B481B-82E0-47F5-BBD1-9D391723579D}" type="datetimeFigureOut">
              <a:rPr lang="es-MX" smtClean="0"/>
              <a:t>19/09/2017</a:t>
            </a:fld>
            <a:endParaRPr lang="es-MX"/>
          </a:p>
        </p:txBody>
      </p:sp>
      <p:sp>
        <p:nvSpPr>
          <p:cNvPr id="6" name="Marcador de pie de página 5">
            <a:extLst>
              <a:ext uri="{FF2B5EF4-FFF2-40B4-BE49-F238E27FC236}">
                <a16:creationId xmlns:a16="http://schemas.microsoft.com/office/drawing/2014/main" id="{4C55167F-CCE5-44C5-BF79-56DA7FD8A5E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EA51003-0D0E-41C6-88FE-CBB2F89D3D3C}"/>
              </a:ext>
            </a:extLst>
          </p:cNvPr>
          <p:cNvSpPr>
            <a:spLocks noGrp="1"/>
          </p:cNvSpPr>
          <p:nvPr>
            <p:ph type="sldNum" sz="quarter" idx="12"/>
          </p:nvPr>
        </p:nvSpPr>
        <p:spPr/>
        <p:txBody>
          <a:bodyPr/>
          <a:lstStyle/>
          <a:p>
            <a:fld id="{EDDA9198-193E-4644-8B14-E3D91FC59F70}" type="slidenum">
              <a:rPr lang="es-MX" smtClean="0"/>
              <a:t>‹Nº›</a:t>
            </a:fld>
            <a:endParaRPr lang="es-MX"/>
          </a:p>
        </p:txBody>
      </p:sp>
    </p:spTree>
    <p:extLst>
      <p:ext uri="{BB962C8B-B14F-4D97-AF65-F5344CB8AC3E}">
        <p14:creationId xmlns:p14="http://schemas.microsoft.com/office/powerpoint/2010/main" val="420321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ACE4E4-E260-4B4E-A521-21606473159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5D0F785D-940B-433B-9244-9A59464193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6142B6A1-3852-429C-916A-1BD9CCB2E0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9BAAFCFA-3C9A-4494-A594-28C9B414A253}"/>
              </a:ext>
            </a:extLst>
          </p:cNvPr>
          <p:cNvSpPr>
            <a:spLocks noGrp="1"/>
          </p:cNvSpPr>
          <p:nvPr>
            <p:ph type="dt" sz="half" idx="10"/>
          </p:nvPr>
        </p:nvSpPr>
        <p:spPr/>
        <p:txBody>
          <a:bodyPr/>
          <a:lstStyle/>
          <a:p>
            <a:fld id="{731B481B-82E0-47F5-BBD1-9D391723579D}" type="datetimeFigureOut">
              <a:rPr lang="es-MX" smtClean="0"/>
              <a:t>19/09/2017</a:t>
            </a:fld>
            <a:endParaRPr lang="es-MX"/>
          </a:p>
        </p:txBody>
      </p:sp>
      <p:sp>
        <p:nvSpPr>
          <p:cNvPr id="6" name="Marcador de pie de página 5">
            <a:extLst>
              <a:ext uri="{FF2B5EF4-FFF2-40B4-BE49-F238E27FC236}">
                <a16:creationId xmlns:a16="http://schemas.microsoft.com/office/drawing/2014/main" id="{99D3C1C1-6A06-44CF-9A6A-456912BFECB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189FBC7-C34F-4984-BBB7-349848BDA1D3}"/>
              </a:ext>
            </a:extLst>
          </p:cNvPr>
          <p:cNvSpPr>
            <a:spLocks noGrp="1"/>
          </p:cNvSpPr>
          <p:nvPr>
            <p:ph type="sldNum" sz="quarter" idx="12"/>
          </p:nvPr>
        </p:nvSpPr>
        <p:spPr/>
        <p:txBody>
          <a:bodyPr/>
          <a:lstStyle/>
          <a:p>
            <a:fld id="{EDDA9198-193E-4644-8B14-E3D91FC59F70}" type="slidenum">
              <a:rPr lang="es-MX" smtClean="0"/>
              <a:t>‹Nº›</a:t>
            </a:fld>
            <a:endParaRPr lang="es-MX"/>
          </a:p>
        </p:txBody>
      </p:sp>
    </p:spTree>
    <p:extLst>
      <p:ext uri="{BB962C8B-B14F-4D97-AF65-F5344CB8AC3E}">
        <p14:creationId xmlns:p14="http://schemas.microsoft.com/office/powerpoint/2010/main" val="1190889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6E609D3-7D88-4136-9197-C2756782A8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9B8AA954-4705-4200-A331-94B51DCEB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B100A26-8F72-4381-A1C7-CAA397E051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1B481B-82E0-47F5-BBD1-9D391723579D}" type="datetimeFigureOut">
              <a:rPr lang="es-MX" smtClean="0"/>
              <a:t>19/09/2017</a:t>
            </a:fld>
            <a:endParaRPr lang="es-MX"/>
          </a:p>
        </p:txBody>
      </p:sp>
      <p:sp>
        <p:nvSpPr>
          <p:cNvPr id="5" name="Marcador de pie de página 4">
            <a:extLst>
              <a:ext uri="{FF2B5EF4-FFF2-40B4-BE49-F238E27FC236}">
                <a16:creationId xmlns:a16="http://schemas.microsoft.com/office/drawing/2014/main" id="{C9B9BA64-A24D-43F0-8E9C-E01E7BEDE3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A6A2E8C8-2D4E-48F6-A202-63A043BE8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A9198-193E-4644-8B14-E3D91FC59F70}" type="slidenum">
              <a:rPr lang="es-MX" smtClean="0"/>
              <a:t>‹Nº›</a:t>
            </a:fld>
            <a:endParaRPr lang="es-MX"/>
          </a:p>
        </p:txBody>
      </p:sp>
    </p:spTree>
    <p:extLst>
      <p:ext uri="{BB962C8B-B14F-4D97-AF65-F5344CB8AC3E}">
        <p14:creationId xmlns:p14="http://schemas.microsoft.com/office/powerpoint/2010/main" val="186922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6226244-43CD-412D-9086-C28B44724E2B}"/>
              </a:ext>
            </a:extLst>
          </p:cNvPr>
          <p:cNvPicPr>
            <a:picLocks noChangeAspect="1"/>
          </p:cNvPicPr>
          <p:nvPr/>
        </p:nvPicPr>
        <p:blipFill>
          <a:blip r:embed="rId2"/>
          <a:stretch>
            <a:fillRect/>
          </a:stretch>
        </p:blipFill>
        <p:spPr>
          <a:xfrm>
            <a:off x="0" y="-119270"/>
            <a:ext cx="12207126" cy="8138084"/>
          </a:xfrm>
          <a:prstGeom prst="rect">
            <a:avLst/>
          </a:prstGeom>
        </p:spPr>
      </p:pic>
      <p:sp>
        <p:nvSpPr>
          <p:cNvPr id="2" name="Título 1">
            <a:extLst>
              <a:ext uri="{FF2B5EF4-FFF2-40B4-BE49-F238E27FC236}">
                <a16:creationId xmlns:a16="http://schemas.microsoft.com/office/drawing/2014/main" id="{B879ACB8-AE21-43FF-9C5C-19507949FD8D}"/>
              </a:ext>
            </a:extLst>
          </p:cNvPr>
          <p:cNvSpPr>
            <a:spLocks noGrp="1"/>
          </p:cNvSpPr>
          <p:nvPr>
            <p:ph type="ctrTitle"/>
          </p:nvPr>
        </p:nvSpPr>
        <p:spPr>
          <a:xfrm>
            <a:off x="5684032" y="11379"/>
            <a:ext cx="6215271" cy="1514819"/>
          </a:xfrm>
        </p:spPr>
        <p:txBody>
          <a:bodyPr>
            <a:normAutofit/>
          </a:bodyPr>
          <a:lstStyle/>
          <a:p>
            <a:r>
              <a:rPr lang="es-MX" sz="8800" b="1" i="1" dirty="0">
                <a:solidFill>
                  <a:schemeClr val="bg1"/>
                </a:solidFill>
                <a:latin typeface="AR CENA" panose="02000000000000000000" pitchFamily="2" charset="0"/>
              </a:rPr>
              <a:t>Barrio Seguro</a:t>
            </a:r>
          </a:p>
        </p:txBody>
      </p:sp>
      <p:sp>
        <p:nvSpPr>
          <p:cNvPr id="3" name="Subtítulo 2">
            <a:extLst>
              <a:ext uri="{FF2B5EF4-FFF2-40B4-BE49-F238E27FC236}">
                <a16:creationId xmlns:a16="http://schemas.microsoft.com/office/drawing/2014/main" id="{536BEDCE-ABCD-4BF0-B924-6F2E3EAF58A4}"/>
              </a:ext>
            </a:extLst>
          </p:cNvPr>
          <p:cNvSpPr>
            <a:spLocks noGrp="1"/>
          </p:cNvSpPr>
          <p:nvPr>
            <p:ph type="subTitle" idx="1"/>
          </p:nvPr>
        </p:nvSpPr>
        <p:spPr>
          <a:xfrm>
            <a:off x="2890532" y="1359432"/>
            <a:ext cx="9144000" cy="594830"/>
          </a:xfrm>
        </p:spPr>
        <p:txBody>
          <a:bodyPr/>
          <a:lstStyle/>
          <a:p>
            <a:pPr algn="r"/>
            <a:r>
              <a:rPr lang="es-MX" b="1" dirty="0">
                <a:solidFill>
                  <a:schemeClr val="bg1"/>
                </a:solidFill>
                <a:latin typeface="AR CENA" panose="02000000000000000000" pitchFamily="2" charset="0"/>
              </a:rPr>
              <a:t>Aplicación de alerta ciudadana y comunicación entre Vecinos</a:t>
            </a:r>
          </a:p>
        </p:txBody>
      </p:sp>
      <p:pic>
        <p:nvPicPr>
          <p:cNvPr id="5" name="Imagen 4">
            <a:extLst>
              <a:ext uri="{FF2B5EF4-FFF2-40B4-BE49-F238E27FC236}">
                <a16:creationId xmlns:a16="http://schemas.microsoft.com/office/drawing/2014/main" id="{4C137DC4-86A2-4DAD-90ED-7A9522EE9C7A}"/>
              </a:ext>
            </a:extLst>
          </p:cNvPr>
          <p:cNvPicPr>
            <a:picLocks noChangeAspect="1"/>
          </p:cNvPicPr>
          <p:nvPr/>
        </p:nvPicPr>
        <p:blipFill>
          <a:blip r:embed="rId3"/>
          <a:stretch>
            <a:fillRect/>
          </a:stretch>
        </p:blipFill>
        <p:spPr>
          <a:xfrm>
            <a:off x="11062982" y="5629275"/>
            <a:ext cx="971550" cy="1228725"/>
          </a:xfrm>
          <a:prstGeom prst="rect">
            <a:avLst/>
          </a:prstGeom>
        </p:spPr>
      </p:pic>
      <p:pic>
        <p:nvPicPr>
          <p:cNvPr id="6" name="Imagen 5">
            <a:extLst>
              <a:ext uri="{FF2B5EF4-FFF2-40B4-BE49-F238E27FC236}">
                <a16:creationId xmlns:a16="http://schemas.microsoft.com/office/drawing/2014/main" id="{56A8FF1C-1CE7-419F-8EDE-F157EC18DD6D}"/>
              </a:ext>
            </a:extLst>
          </p:cNvPr>
          <p:cNvPicPr>
            <a:picLocks noChangeAspect="1"/>
          </p:cNvPicPr>
          <p:nvPr/>
        </p:nvPicPr>
        <p:blipFill>
          <a:blip r:embed="rId4"/>
          <a:stretch>
            <a:fillRect/>
          </a:stretch>
        </p:blipFill>
        <p:spPr>
          <a:xfrm>
            <a:off x="9995039" y="5862637"/>
            <a:ext cx="895350" cy="762000"/>
          </a:xfrm>
          <a:prstGeom prst="rect">
            <a:avLst/>
          </a:prstGeom>
        </p:spPr>
      </p:pic>
      <p:pic>
        <p:nvPicPr>
          <p:cNvPr id="1026" name="Picture 2" descr="Resultado de imagen para logo samu">
            <a:extLst>
              <a:ext uri="{FF2B5EF4-FFF2-40B4-BE49-F238E27FC236}">
                <a16:creationId xmlns:a16="http://schemas.microsoft.com/office/drawing/2014/main" id="{C574D135-992B-4660-8AEA-4EC0CD10FC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91668" y="5761483"/>
            <a:ext cx="1030777" cy="10965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logo samu">
            <a:extLst>
              <a:ext uri="{FF2B5EF4-FFF2-40B4-BE49-F238E27FC236}">
                <a16:creationId xmlns:a16="http://schemas.microsoft.com/office/drawing/2014/main" id="{3C176971-29ED-4BAD-B1AD-D2069FEF87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4504" y="5629275"/>
            <a:ext cx="1274570" cy="1274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604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8A389BB-BA68-48F2-B604-E919F6427446}"/>
              </a:ext>
            </a:extLst>
          </p:cNvPr>
          <p:cNvPicPr>
            <a:picLocks noChangeAspect="1"/>
          </p:cNvPicPr>
          <p:nvPr/>
        </p:nvPicPr>
        <p:blipFill>
          <a:blip r:embed="rId2"/>
          <a:stretch>
            <a:fillRect/>
          </a:stretch>
        </p:blipFill>
        <p:spPr>
          <a:xfrm>
            <a:off x="0" y="-119270"/>
            <a:ext cx="12207126" cy="8138084"/>
          </a:xfrm>
          <a:prstGeom prst="rect">
            <a:avLst/>
          </a:prstGeom>
        </p:spPr>
      </p:pic>
      <p:sp>
        <p:nvSpPr>
          <p:cNvPr id="2" name="Título 1">
            <a:extLst>
              <a:ext uri="{FF2B5EF4-FFF2-40B4-BE49-F238E27FC236}">
                <a16:creationId xmlns:a16="http://schemas.microsoft.com/office/drawing/2014/main" id="{8ED1FC72-5CEA-48F5-9D26-0A830D03A994}"/>
              </a:ext>
            </a:extLst>
          </p:cNvPr>
          <p:cNvSpPr>
            <a:spLocks noGrp="1"/>
          </p:cNvSpPr>
          <p:nvPr>
            <p:ph type="title"/>
          </p:nvPr>
        </p:nvSpPr>
        <p:spPr/>
        <p:txBody>
          <a:bodyPr/>
          <a:lstStyle/>
          <a:p>
            <a:endParaRPr lang="es-MX" dirty="0">
              <a:solidFill>
                <a:schemeClr val="bg1"/>
              </a:solidFill>
            </a:endParaRPr>
          </a:p>
        </p:txBody>
      </p:sp>
      <p:sp>
        <p:nvSpPr>
          <p:cNvPr id="3" name="Marcador de contenido 2">
            <a:extLst>
              <a:ext uri="{FF2B5EF4-FFF2-40B4-BE49-F238E27FC236}">
                <a16:creationId xmlns:a16="http://schemas.microsoft.com/office/drawing/2014/main" id="{5CD93B78-B4FB-4033-91C9-9CED436C4BD3}"/>
              </a:ext>
            </a:extLst>
          </p:cNvPr>
          <p:cNvSpPr>
            <a:spLocks noGrp="1"/>
          </p:cNvSpPr>
          <p:nvPr>
            <p:ph idx="1"/>
          </p:nvPr>
        </p:nvSpPr>
        <p:spPr/>
        <p:txBody>
          <a:bodyPr/>
          <a:lstStyle/>
          <a:p>
            <a:endParaRPr lang="es-MX" dirty="0">
              <a:solidFill>
                <a:schemeClr val="bg1"/>
              </a:solidFill>
            </a:endParaRPr>
          </a:p>
        </p:txBody>
      </p:sp>
    </p:spTree>
    <p:extLst>
      <p:ext uri="{BB962C8B-B14F-4D97-AF65-F5344CB8AC3E}">
        <p14:creationId xmlns:p14="http://schemas.microsoft.com/office/powerpoint/2010/main" val="306928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8A389BB-BA68-48F2-B604-E919F6427446}"/>
              </a:ext>
            </a:extLst>
          </p:cNvPr>
          <p:cNvPicPr>
            <a:picLocks noChangeAspect="1"/>
          </p:cNvPicPr>
          <p:nvPr/>
        </p:nvPicPr>
        <p:blipFill>
          <a:blip r:embed="rId2"/>
          <a:stretch>
            <a:fillRect/>
          </a:stretch>
        </p:blipFill>
        <p:spPr>
          <a:xfrm>
            <a:off x="0" y="-119270"/>
            <a:ext cx="12207126" cy="8138084"/>
          </a:xfrm>
          <a:prstGeom prst="rect">
            <a:avLst/>
          </a:prstGeom>
        </p:spPr>
      </p:pic>
      <p:sp>
        <p:nvSpPr>
          <p:cNvPr id="2" name="Título 1">
            <a:extLst>
              <a:ext uri="{FF2B5EF4-FFF2-40B4-BE49-F238E27FC236}">
                <a16:creationId xmlns:a16="http://schemas.microsoft.com/office/drawing/2014/main" id="{8ED1FC72-5CEA-48F5-9D26-0A830D03A994}"/>
              </a:ext>
            </a:extLst>
          </p:cNvPr>
          <p:cNvSpPr>
            <a:spLocks noGrp="1"/>
          </p:cNvSpPr>
          <p:nvPr>
            <p:ph type="title"/>
          </p:nvPr>
        </p:nvSpPr>
        <p:spPr/>
        <p:txBody>
          <a:bodyPr/>
          <a:lstStyle/>
          <a:p>
            <a:endParaRPr lang="es-MX" dirty="0">
              <a:solidFill>
                <a:schemeClr val="bg1"/>
              </a:solidFill>
            </a:endParaRPr>
          </a:p>
        </p:txBody>
      </p:sp>
      <p:sp>
        <p:nvSpPr>
          <p:cNvPr id="3" name="Marcador de contenido 2">
            <a:extLst>
              <a:ext uri="{FF2B5EF4-FFF2-40B4-BE49-F238E27FC236}">
                <a16:creationId xmlns:a16="http://schemas.microsoft.com/office/drawing/2014/main" id="{5CD93B78-B4FB-4033-91C9-9CED436C4BD3}"/>
              </a:ext>
            </a:extLst>
          </p:cNvPr>
          <p:cNvSpPr>
            <a:spLocks noGrp="1"/>
          </p:cNvSpPr>
          <p:nvPr>
            <p:ph idx="1"/>
          </p:nvPr>
        </p:nvSpPr>
        <p:spPr/>
        <p:txBody>
          <a:bodyPr/>
          <a:lstStyle/>
          <a:p>
            <a:endParaRPr lang="es-MX" dirty="0">
              <a:solidFill>
                <a:schemeClr val="bg1"/>
              </a:solidFill>
            </a:endParaRPr>
          </a:p>
        </p:txBody>
      </p:sp>
    </p:spTree>
    <p:extLst>
      <p:ext uri="{BB962C8B-B14F-4D97-AF65-F5344CB8AC3E}">
        <p14:creationId xmlns:p14="http://schemas.microsoft.com/office/powerpoint/2010/main" val="917208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8A389BB-BA68-48F2-B604-E919F6427446}"/>
              </a:ext>
            </a:extLst>
          </p:cNvPr>
          <p:cNvPicPr>
            <a:picLocks noChangeAspect="1"/>
          </p:cNvPicPr>
          <p:nvPr/>
        </p:nvPicPr>
        <p:blipFill>
          <a:blip r:embed="rId2"/>
          <a:stretch>
            <a:fillRect/>
          </a:stretch>
        </p:blipFill>
        <p:spPr>
          <a:xfrm>
            <a:off x="0" y="-119270"/>
            <a:ext cx="12207126" cy="8138084"/>
          </a:xfrm>
          <a:prstGeom prst="rect">
            <a:avLst/>
          </a:prstGeom>
        </p:spPr>
      </p:pic>
      <p:sp>
        <p:nvSpPr>
          <p:cNvPr id="2" name="Título 1">
            <a:extLst>
              <a:ext uri="{FF2B5EF4-FFF2-40B4-BE49-F238E27FC236}">
                <a16:creationId xmlns:a16="http://schemas.microsoft.com/office/drawing/2014/main" id="{8ED1FC72-5CEA-48F5-9D26-0A830D03A994}"/>
              </a:ext>
            </a:extLst>
          </p:cNvPr>
          <p:cNvSpPr>
            <a:spLocks noGrp="1"/>
          </p:cNvSpPr>
          <p:nvPr>
            <p:ph type="title"/>
          </p:nvPr>
        </p:nvSpPr>
        <p:spPr/>
        <p:txBody>
          <a:bodyPr/>
          <a:lstStyle/>
          <a:p>
            <a:r>
              <a:rPr lang="es-MX" dirty="0">
                <a:solidFill>
                  <a:schemeClr val="bg1"/>
                </a:solidFill>
              </a:rPr>
              <a:t>Backlog</a:t>
            </a:r>
          </a:p>
        </p:txBody>
      </p:sp>
      <p:sp>
        <p:nvSpPr>
          <p:cNvPr id="7" name="Marcador de contenido 6">
            <a:extLst>
              <a:ext uri="{FF2B5EF4-FFF2-40B4-BE49-F238E27FC236}">
                <a16:creationId xmlns:a16="http://schemas.microsoft.com/office/drawing/2014/main" id="{CFEFC6BB-1BA8-40FB-9362-02A29F025B42}"/>
              </a:ext>
            </a:extLst>
          </p:cNvPr>
          <p:cNvSpPr>
            <a:spLocks noGrp="1"/>
          </p:cNvSpPr>
          <p:nvPr>
            <p:ph idx="1"/>
          </p:nvPr>
        </p:nvSpPr>
        <p:spPr/>
        <p:txBody>
          <a:bodyPr/>
          <a:lstStyle/>
          <a:p>
            <a:endParaRPr lang="es-MX"/>
          </a:p>
        </p:txBody>
      </p:sp>
      <p:pic>
        <p:nvPicPr>
          <p:cNvPr id="8" name="Imagen 7">
            <a:extLst>
              <a:ext uri="{FF2B5EF4-FFF2-40B4-BE49-F238E27FC236}">
                <a16:creationId xmlns:a16="http://schemas.microsoft.com/office/drawing/2014/main" id="{ED2117BC-E723-4861-A21C-DDBE4B86D3C2}"/>
              </a:ext>
            </a:extLst>
          </p:cNvPr>
          <p:cNvPicPr>
            <a:picLocks noChangeAspect="1"/>
          </p:cNvPicPr>
          <p:nvPr/>
        </p:nvPicPr>
        <p:blipFill>
          <a:blip r:embed="rId3"/>
          <a:stretch>
            <a:fillRect/>
          </a:stretch>
        </p:blipFill>
        <p:spPr>
          <a:xfrm>
            <a:off x="353003" y="1825625"/>
            <a:ext cx="11485994" cy="4153521"/>
          </a:xfrm>
          <a:prstGeom prst="rect">
            <a:avLst/>
          </a:prstGeom>
        </p:spPr>
      </p:pic>
    </p:spTree>
    <p:extLst>
      <p:ext uri="{BB962C8B-B14F-4D97-AF65-F5344CB8AC3E}">
        <p14:creationId xmlns:p14="http://schemas.microsoft.com/office/powerpoint/2010/main" val="247115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8A389BB-BA68-48F2-B604-E919F6427446}"/>
              </a:ext>
            </a:extLst>
          </p:cNvPr>
          <p:cNvPicPr>
            <a:picLocks noChangeAspect="1"/>
          </p:cNvPicPr>
          <p:nvPr/>
        </p:nvPicPr>
        <p:blipFill>
          <a:blip r:embed="rId2"/>
          <a:stretch>
            <a:fillRect/>
          </a:stretch>
        </p:blipFill>
        <p:spPr>
          <a:xfrm>
            <a:off x="0" y="-119270"/>
            <a:ext cx="12207126" cy="8138084"/>
          </a:xfrm>
          <a:prstGeom prst="rect">
            <a:avLst/>
          </a:prstGeom>
        </p:spPr>
      </p:pic>
      <p:sp>
        <p:nvSpPr>
          <p:cNvPr id="2" name="Título 1">
            <a:extLst>
              <a:ext uri="{FF2B5EF4-FFF2-40B4-BE49-F238E27FC236}">
                <a16:creationId xmlns:a16="http://schemas.microsoft.com/office/drawing/2014/main" id="{8ED1FC72-5CEA-48F5-9D26-0A830D03A994}"/>
              </a:ext>
            </a:extLst>
          </p:cNvPr>
          <p:cNvSpPr>
            <a:spLocks noGrp="1"/>
          </p:cNvSpPr>
          <p:nvPr>
            <p:ph type="title"/>
          </p:nvPr>
        </p:nvSpPr>
        <p:spPr/>
        <p:txBody>
          <a:bodyPr/>
          <a:lstStyle/>
          <a:p>
            <a:endParaRPr lang="es-MX" dirty="0">
              <a:solidFill>
                <a:schemeClr val="bg1"/>
              </a:solidFill>
            </a:endParaRPr>
          </a:p>
        </p:txBody>
      </p:sp>
      <p:sp>
        <p:nvSpPr>
          <p:cNvPr id="3" name="Marcador de contenido 2">
            <a:extLst>
              <a:ext uri="{FF2B5EF4-FFF2-40B4-BE49-F238E27FC236}">
                <a16:creationId xmlns:a16="http://schemas.microsoft.com/office/drawing/2014/main" id="{5CD93B78-B4FB-4033-91C9-9CED436C4BD3}"/>
              </a:ext>
            </a:extLst>
          </p:cNvPr>
          <p:cNvSpPr>
            <a:spLocks noGrp="1"/>
          </p:cNvSpPr>
          <p:nvPr>
            <p:ph idx="1"/>
          </p:nvPr>
        </p:nvSpPr>
        <p:spPr/>
        <p:txBody>
          <a:bodyPr/>
          <a:lstStyle/>
          <a:p>
            <a:endParaRPr lang="es-MX" dirty="0">
              <a:solidFill>
                <a:schemeClr val="bg1"/>
              </a:solidFill>
            </a:endParaRPr>
          </a:p>
        </p:txBody>
      </p:sp>
      <p:pic>
        <p:nvPicPr>
          <p:cNvPr id="5" name="Imagen 4">
            <a:extLst>
              <a:ext uri="{FF2B5EF4-FFF2-40B4-BE49-F238E27FC236}">
                <a16:creationId xmlns:a16="http://schemas.microsoft.com/office/drawing/2014/main" id="{55B6736A-CA15-430B-AB09-697D13340892}"/>
              </a:ext>
            </a:extLst>
          </p:cNvPr>
          <p:cNvPicPr>
            <a:picLocks noChangeAspect="1"/>
          </p:cNvPicPr>
          <p:nvPr/>
        </p:nvPicPr>
        <p:blipFill>
          <a:blip r:embed="rId3"/>
          <a:stretch>
            <a:fillRect/>
          </a:stretch>
        </p:blipFill>
        <p:spPr>
          <a:xfrm>
            <a:off x="1088542" y="365125"/>
            <a:ext cx="10014916" cy="6272317"/>
          </a:xfrm>
          <a:prstGeom prst="rect">
            <a:avLst/>
          </a:prstGeom>
        </p:spPr>
      </p:pic>
    </p:spTree>
    <p:extLst>
      <p:ext uri="{BB962C8B-B14F-4D97-AF65-F5344CB8AC3E}">
        <p14:creationId xmlns:p14="http://schemas.microsoft.com/office/powerpoint/2010/main" val="347990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8A389BB-BA68-48F2-B604-E919F6427446}"/>
              </a:ext>
            </a:extLst>
          </p:cNvPr>
          <p:cNvPicPr>
            <a:picLocks noChangeAspect="1"/>
          </p:cNvPicPr>
          <p:nvPr/>
        </p:nvPicPr>
        <p:blipFill>
          <a:blip r:embed="rId2"/>
          <a:stretch>
            <a:fillRect/>
          </a:stretch>
        </p:blipFill>
        <p:spPr>
          <a:xfrm>
            <a:off x="0" y="-119270"/>
            <a:ext cx="12207126" cy="8138084"/>
          </a:xfrm>
          <a:prstGeom prst="rect">
            <a:avLst/>
          </a:prstGeom>
        </p:spPr>
      </p:pic>
      <p:sp>
        <p:nvSpPr>
          <p:cNvPr id="2" name="Título 1">
            <a:extLst>
              <a:ext uri="{FF2B5EF4-FFF2-40B4-BE49-F238E27FC236}">
                <a16:creationId xmlns:a16="http://schemas.microsoft.com/office/drawing/2014/main" id="{8ED1FC72-5CEA-48F5-9D26-0A830D03A994}"/>
              </a:ext>
            </a:extLst>
          </p:cNvPr>
          <p:cNvSpPr>
            <a:spLocks noGrp="1"/>
          </p:cNvSpPr>
          <p:nvPr>
            <p:ph type="title"/>
          </p:nvPr>
        </p:nvSpPr>
        <p:spPr/>
        <p:txBody>
          <a:bodyPr/>
          <a:lstStyle/>
          <a:p>
            <a:endParaRPr lang="es-MX" dirty="0">
              <a:solidFill>
                <a:schemeClr val="bg1"/>
              </a:solidFill>
            </a:endParaRPr>
          </a:p>
        </p:txBody>
      </p:sp>
      <p:sp>
        <p:nvSpPr>
          <p:cNvPr id="3" name="Marcador de contenido 2">
            <a:extLst>
              <a:ext uri="{FF2B5EF4-FFF2-40B4-BE49-F238E27FC236}">
                <a16:creationId xmlns:a16="http://schemas.microsoft.com/office/drawing/2014/main" id="{5CD93B78-B4FB-4033-91C9-9CED436C4BD3}"/>
              </a:ext>
            </a:extLst>
          </p:cNvPr>
          <p:cNvSpPr>
            <a:spLocks noGrp="1"/>
          </p:cNvSpPr>
          <p:nvPr>
            <p:ph idx="1"/>
          </p:nvPr>
        </p:nvSpPr>
        <p:spPr/>
        <p:txBody>
          <a:bodyPr/>
          <a:lstStyle/>
          <a:p>
            <a:endParaRPr lang="es-MX" dirty="0">
              <a:solidFill>
                <a:schemeClr val="bg1"/>
              </a:solidFill>
            </a:endParaRPr>
          </a:p>
        </p:txBody>
      </p:sp>
      <p:pic>
        <p:nvPicPr>
          <p:cNvPr id="6" name="Imagen 5">
            <a:extLst>
              <a:ext uri="{FF2B5EF4-FFF2-40B4-BE49-F238E27FC236}">
                <a16:creationId xmlns:a16="http://schemas.microsoft.com/office/drawing/2014/main" id="{17C77595-AF49-4938-A6F4-5EE66794E9F0}"/>
              </a:ext>
            </a:extLst>
          </p:cNvPr>
          <p:cNvPicPr>
            <a:picLocks noChangeAspect="1"/>
          </p:cNvPicPr>
          <p:nvPr/>
        </p:nvPicPr>
        <p:blipFill>
          <a:blip r:embed="rId3"/>
          <a:stretch>
            <a:fillRect/>
          </a:stretch>
        </p:blipFill>
        <p:spPr>
          <a:xfrm>
            <a:off x="304800" y="1027905"/>
            <a:ext cx="11277600" cy="5119437"/>
          </a:xfrm>
          <a:prstGeom prst="rect">
            <a:avLst/>
          </a:prstGeom>
        </p:spPr>
      </p:pic>
    </p:spTree>
    <p:extLst>
      <p:ext uri="{BB962C8B-B14F-4D97-AF65-F5344CB8AC3E}">
        <p14:creationId xmlns:p14="http://schemas.microsoft.com/office/powerpoint/2010/main" val="422366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8A389BB-BA68-48F2-B604-E919F6427446}"/>
              </a:ext>
            </a:extLst>
          </p:cNvPr>
          <p:cNvPicPr>
            <a:picLocks noChangeAspect="1"/>
          </p:cNvPicPr>
          <p:nvPr/>
        </p:nvPicPr>
        <p:blipFill>
          <a:blip r:embed="rId2"/>
          <a:stretch>
            <a:fillRect/>
          </a:stretch>
        </p:blipFill>
        <p:spPr>
          <a:xfrm>
            <a:off x="0" y="-119270"/>
            <a:ext cx="12207126" cy="8138084"/>
          </a:xfrm>
          <a:prstGeom prst="rect">
            <a:avLst/>
          </a:prstGeom>
        </p:spPr>
      </p:pic>
      <p:sp>
        <p:nvSpPr>
          <p:cNvPr id="2" name="Título 1">
            <a:extLst>
              <a:ext uri="{FF2B5EF4-FFF2-40B4-BE49-F238E27FC236}">
                <a16:creationId xmlns:a16="http://schemas.microsoft.com/office/drawing/2014/main" id="{8ED1FC72-5CEA-48F5-9D26-0A830D03A994}"/>
              </a:ext>
            </a:extLst>
          </p:cNvPr>
          <p:cNvSpPr>
            <a:spLocks noGrp="1"/>
          </p:cNvSpPr>
          <p:nvPr>
            <p:ph type="title"/>
          </p:nvPr>
        </p:nvSpPr>
        <p:spPr/>
        <p:txBody>
          <a:bodyPr/>
          <a:lstStyle/>
          <a:p>
            <a:r>
              <a:rPr lang="es-MX" dirty="0">
                <a:solidFill>
                  <a:schemeClr val="bg1"/>
                </a:solidFill>
              </a:rPr>
              <a:t>Gracias</a:t>
            </a:r>
            <a:br>
              <a:rPr lang="es-MX" dirty="0">
                <a:solidFill>
                  <a:schemeClr val="bg1"/>
                </a:solidFill>
              </a:rPr>
            </a:br>
            <a:endParaRPr lang="es-MX" dirty="0">
              <a:solidFill>
                <a:schemeClr val="bg1"/>
              </a:solidFill>
            </a:endParaRPr>
          </a:p>
        </p:txBody>
      </p:sp>
      <p:sp>
        <p:nvSpPr>
          <p:cNvPr id="3" name="Marcador de contenido 2">
            <a:extLst>
              <a:ext uri="{FF2B5EF4-FFF2-40B4-BE49-F238E27FC236}">
                <a16:creationId xmlns:a16="http://schemas.microsoft.com/office/drawing/2014/main" id="{5CD93B78-B4FB-4033-91C9-9CED436C4BD3}"/>
              </a:ext>
            </a:extLst>
          </p:cNvPr>
          <p:cNvSpPr>
            <a:spLocks noGrp="1"/>
          </p:cNvSpPr>
          <p:nvPr>
            <p:ph idx="1"/>
          </p:nvPr>
        </p:nvSpPr>
        <p:spPr/>
        <p:txBody>
          <a:bodyPr/>
          <a:lstStyle/>
          <a:p>
            <a:endParaRPr lang="es-MX" dirty="0">
              <a:solidFill>
                <a:schemeClr val="bg1"/>
              </a:solidFill>
            </a:endParaRPr>
          </a:p>
        </p:txBody>
      </p:sp>
    </p:spTree>
    <p:extLst>
      <p:ext uri="{BB962C8B-B14F-4D97-AF65-F5344CB8AC3E}">
        <p14:creationId xmlns:p14="http://schemas.microsoft.com/office/powerpoint/2010/main" val="349053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6CB2581-1144-4886-978F-4EA78041845B}"/>
              </a:ext>
            </a:extLst>
          </p:cNvPr>
          <p:cNvPicPr>
            <a:picLocks noChangeAspect="1"/>
          </p:cNvPicPr>
          <p:nvPr/>
        </p:nvPicPr>
        <p:blipFill>
          <a:blip r:embed="rId2"/>
          <a:stretch>
            <a:fillRect/>
          </a:stretch>
        </p:blipFill>
        <p:spPr>
          <a:xfrm>
            <a:off x="0" y="-119270"/>
            <a:ext cx="12207126" cy="8138084"/>
          </a:xfrm>
          <a:prstGeom prst="rect">
            <a:avLst/>
          </a:prstGeom>
        </p:spPr>
      </p:pic>
      <p:sp>
        <p:nvSpPr>
          <p:cNvPr id="2" name="Título 1">
            <a:extLst>
              <a:ext uri="{FF2B5EF4-FFF2-40B4-BE49-F238E27FC236}">
                <a16:creationId xmlns:a16="http://schemas.microsoft.com/office/drawing/2014/main" id="{2A3A8D8C-6C52-4E7E-9A43-280EA1D6C025}"/>
              </a:ext>
            </a:extLst>
          </p:cNvPr>
          <p:cNvSpPr>
            <a:spLocks noGrp="1"/>
          </p:cNvSpPr>
          <p:nvPr>
            <p:ph type="title"/>
          </p:nvPr>
        </p:nvSpPr>
        <p:spPr>
          <a:xfrm>
            <a:off x="838200" y="297337"/>
            <a:ext cx="10515600" cy="1325563"/>
          </a:xfrm>
        </p:spPr>
        <p:txBody>
          <a:bodyPr/>
          <a:lstStyle/>
          <a:p>
            <a:r>
              <a:rPr lang="es-MX" b="1" dirty="0">
                <a:solidFill>
                  <a:schemeClr val="bg1"/>
                </a:solidFill>
              </a:rPr>
              <a:t>Entrevista Instituciones</a:t>
            </a:r>
          </a:p>
        </p:txBody>
      </p:sp>
      <p:sp>
        <p:nvSpPr>
          <p:cNvPr id="3" name="Marcador de contenido 2">
            <a:extLst>
              <a:ext uri="{FF2B5EF4-FFF2-40B4-BE49-F238E27FC236}">
                <a16:creationId xmlns:a16="http://schemas.microsoft.com/office/drawing/2014/main" id="{3C6CA41B-096D-4B5C-83A5-1FF60BD279A0}"/>
              </a:ext>
            </a:extLst>
          </p:cNvPr>
          <p:cNvSpPr>
            <a:spLocks noGrp="1"/>
          </p:cNvSpPr>
          <p:nvPr>
            <p:ph idx="1"/>
          </p:nvPr>
        </p:nvSpPr>
        <p:spPr/>
        <p:txBody>
          <a:bodyPr/>
          <a:lstStyle/>
          <a:p>
            <a:endParaRPr lang="es-MX" dirty="0"/>
          </a:p>
        </p:txBody>
      </p:sp>
      <p:pic>
        <p:nvPicPr>
          <p:cNvPr id="6" name="Imagen 5">
            <a:extLst>
              <a:ext uri="{FF2B5EF4-FFF2-40B4-BE49-F238E27FC236}">
                <a16:creationId xmlns:a16="http://schemas.microsoft.com/office/drawing/2014/main" id="{CFF88C15-15BE-470F-886B-9D167485D3BE}"/>
              </a:ext>
            </a:extLst>
          </p:cNvPr>
          <p:cNvPicPr>
            <a:picLocks noChangeAspect="1"/>
          </p:cNvPicPr>
          <p:nvPr/>
        </p:nvPicPr>
        <p:blipFill>
          <a:blip r:embed="rId3"/>
          <a:stretch>
            <a:fillRect/>
          </a:stretch>
        </p:blipFill>
        <p:spPr>
          <a:xfrm>
            <a:off x="4830923" y="4214285"/>
            <a:ext cx="2039603" cy="2579498"/>
          </a:xfrm>
          <a:prstGeom prst="rect">
            <a:avLst/>
          </a:prstGeom>
        </p:spPr>
      </p:pic>
      <p:pic>
        <p:nvPicPr>
          <p:cNvPr id="7" name="Imagen 6">
            <a:extLst>
              <a:ext uri="{FF2B5EF4-FFF2-40B4-BE49-F238E27FC236}">
                <a16:creationId xmlns:a16="http://schemas.microsoft.com/office/drawing/2014/main" id="{6F236CBF-35FB-483A-B134-8635930370A6}"/>
              </a:ext>
            </a:extLst>
          </p:cNvPr>
          <p:cNvPicPr>
            <a:picLocks noChangeAspect="1"/>
          </p:cNvPicPr>
          <p:nvPr/>
        </p:nvPicPr>
        <p:blipFill>
          <a:blip r:embed="rId4"/>
          <a:stretch>
            <a:fillRect/>
          </a:stretch>
        </p:blipFill>
        <p:spPr>
          <a:xfrm>
            <a:off x="8108517" y="1515096"/>
            <a:ext cx="3016848" cy="2567530"/>
          </a:xfrm>
          <a:prstGeom prst="rect">
            <a:avLst/>
          </a:prstGeom>
        </p:spPr>
      </p:pic>
      <p:pic>
        <p:nvPicPr>
          <p:cNvPr id="8" name="Picture 2" descr="Resultado de imagen para logo samu">
            <a:extLst>
              <a:ext uri="{FF2B5EF4-FFF2-40B4-BE49-F238E27FC236}">
                <a16:creationId xmlns:a16="http://schemas.microsoft.com/office/drawing/2014/main" id="{434F7DF5-2210-46D8-BA3C-9A2BF231FC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4694" y="1522368"/>
            <a:ext cx="2406762" cy="25602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esultado de imagen para logo samu">
            <a:extLst>
              <a:ext uri="{FF2B5EF4-FFF2-40B4-BE49-F238E27FC236}">
                <a16:creationId xmlns:a16="http://schemas.microsoft.com/office/drawing/2014/main" id="{B0A28653-E1FA-44F0-A0CC-DD4090BA89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016" y="1522368"/>
            <a:ext cx="2691917" cy="2691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597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B86C782-E905-44AE-8C9D-12F3B29F5858}"/>
              </a:ext>
            </a:extLst>
          </p:cNvPr>
          <p:cNvPicPr>
            <a:picLocks noChangeAspect="1"/>
          </p:cNvPicPr>
          <p:nvPr/>
        </p:nvPicPr>
        <p:blipFill>
          <a:blip r:embed="rId2"/>
          <a:stretch>
            <a:fillRect/>
          </a:stretch>
        </p:blipFill>
        <p:spPr>
          <a:xfrm>
            <a:off x="0" y="-187018"/>
            <a:ext cx="12207126" cy="8138084"/>
          </a:xfrm>
          <a:prstGeom prst="rect">
            <a:avLst/>
          </a:prstGeom>
        </p:spPr>
      </p:pic>
      <p:sp>
        <p:nvSpPr>
          <p:cNvPr id="2" name="Título 1">
            <a:extLst>
              <a:ext uri="{FF2B5EF4-FFF2-40B4-BE49-F238E27FC236}">
                <a16:creationId xmlns:a16="http://schemas.microsoft.com/office/drawing/2014/main" id="{738BA3DB-2531-4E89-B3F8-762948D069DC}"/>
              </a:ext>
            </a:extLst>
          </p:cNvPr>
          <p:cNvSpPr>
            <a:spLocks noGrp="1"/>
          </p:cNvSpPr>
          <p:nvPr>
            <p:ph type="title"/>
          </p:nvPr>
        </p:nvSpPr>
        <p:spPr/>
        <p:txBody>
          <a:bodyPr/>
          <a:lstStyle/>
          <a:p>
            <a:r>
              <a:rPr lang="es-MX" dirty="0">
                <a:solidFill>
                  <a:schemeClr val="bg1"/>
                </a:solidFill>
              </a:rPr>
              <a:t>Municipio</a:t>
            </a:r>
            <a:br>
              <a:rPr lang="es-MX" dirty="0">
                <a:solidFill>
                  <a:schemeClr val="bg1"/>
                </a:solidFill>
              </a:rPr>
            </a:br>
            <a:r>
              <a:rPr lang="es-MX" sz="2800" dirty="0">
                <a:solidFill>
                  <a:schemeClr val="bg1"/>
                </a:solidFill>
              </a:rPr>
              <a:t>Sr. Alfonso </a:t>
            </a:r>
            <a:r>
              <a:rPr lang="es-MX" sz="2800" dirty="0" err="1">
                <a:solidFill>
                  <a:schemeClr val="bg1"/>
                </a:solidFill>
              </a:rPr>
              <a:t>Coke</a:t>
            </a:r>
            <a:r>
              <a:rPr lang="es-MX" sz="2800" dirty="0">
                <a:solidFill>
                  <a:schemeClr val="bg1"/>
                </a:solidFill>
              </a:rPr>
              <a:t> Candia, Alcalde </a:t>
            </a:r>
            <a:endParaRPr lang="es-MX" dirty="0">
              <a:solidFill>
                <a:schemeClr val="bg1"/>
              </a:solidFill>
            </a:endParaRPr>
          </a:p>
        </p:txBody>
      </p:sp>
      <p:sp>
        <p:nvSpPr>
          <p:cNvPr id="3" name="Marcador de contenido 2">
            <a:extLst>
              <a:ext uri="{FF2B5EF4-FFF2-40B4-BE49-F238E27FC236}">
                <a16:creationId xmlns:a16="http://schemas.microsoft.com/office/drawing/2014/main" id="{838F0C07-6F18-41A0-95DE-A91E0FFDBBEE}"/>
              </a:ext>
            </a:extLst>
          </p:cNvPr>
          <p:cNvSpPr>
            <a:spLocks noGrp="1"/>
          </p:cNvSpPr>
          <p:nvPr>
            <p:ph idx="1"/>
          </p:nvPr>
        </p:nvSpPr>
        <p:spPr>
          <a:xfrm>
            <a:off x="5883965" y="1983686"/>
            <a:ext cx="4558747" cy="4874313"/>
          </a:xfrm>
        </p:spPr>
        <p:txBody>
          <a:bodyPr>
            <a:normAutofit fontScale="92500" lnSpcReduction="20000"/>
          </a:bodyPr>
          <a:lstStyle/>
          <a:p>
            <a:r>
              <a:rPr lang="es-MX" dirty="0">
                <a:solidFill>
                  <a:schemeClr val="bg1"/>
                </a:solidFill>
              </a:rPr>
              <a:t>El día viernes 15,  me reuní con el alcalde la comuna de Cunco, Sr Alfonso </a:t>
            </a:r>
            <a:r>
              <a:rPr lang="es-MX" dirty="0" err="1">
                <a:solidFill>
                  <a:schemeClr val="bg1"/>
                </a:solidFill>
              </a:rPr>
              <a:t>Coke</a:t>
            </a:r>
            <a:r>
              <a:rPr lang="es-MX" dirty="0">
                <a:solidFill>
                  <a:schemeClr val="bg1"/>
                </a:solidFill>
              </a:rPr>
              <a:t> Candia y el jefe de gabinete Sr Víctor Brito, Me comentan que están en trabajos para poder instaurar en Cunco una unidad de Seguridad ciudadana, la cual se sentiría muy apoyada con una aplicación de las cuales notros estamos proponiendo, de tal forma que quedamos comprometidos en reanudar las conversaciones cuando este proyecto valla más avanzado.  </a:t>
            </a:r>
          </a:p>
          <a:p>
            <a:endParaRPr lang="es-MX" dirty="0"/>
          </a:p>
        </p:txBody>
      </p:sp>
      <p:pic>
        <p:nvPicPr>
          <p:cNvPr id="5" name="Imagen 4">
            <a:extLst>
              <a:ext uri="{FF2B5EF4-FFF2-40B4-BE49-F238E27FC236}">
                <a16:creationId xmlns:a16="http://schemas.microsoft.com/office/drawing/2014/main" id="{E1287FA7-D563-452D-B7C7-8FE6BC093A81}"/>
              </a:ext>
            </a:extLst>
          </p:cNvPr>
          <p:cNvPicPr>
            <a:picLocks noChangeAspect="1"/>
          </p:cNvPicPr>
          <p:nvPr/>
        </p:nvPicPr>
        <p:blipFill>
          <a:blip r:embed="rId3"/>
          <a:stretch>
            <a:fillRect/>
          </a:stretch>
        </p:blipFill>
        <p:spPr>
          <a:xfrm>
            <a:off x="838200" y="1983687"/>
            <a:ext cx="3666446" cy="4311096"/>
          </a:xfrm>
          <a:prstGeom prst="rect">
            <a:avLst/>
          </a:prstGeom>
        </p:spPr>
      </p:pic>
    </p:spTree>
    <p:extLst>
      <p:ext uri="{BB962C8B-B14F-4D97-AF65-F5344CB8AC3E}">
        <p14:creationId xmlns:p14="http://schemas.microsoft.com/office/powerpoint/2010/main" val="359409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9822722-6769-469D-8684-DFFCD7B30169}"/>
              </a:ext>
            </a:extLst>
          </p:cNvPr>
          <p:cNvPicPr>
            <a:picLocks noChangeAspect="1"/>
          </p:cNvPicPr>
          <p:nvPr/>
        </p:nvPicPr>
        <p:blipFill>
          <a:blip r:embed="rId2"/>
          <a:stretch>
            <a:fillRect/>
          </a:stretch>
        </p:blipFill>
        <p:spPr>
          <a:xfrm>
            <a:off x="0" y="-119270"/>
            <a:ext cx="12207126" cy="8138084"/>
          </a:xfrm>
          <a:prstGeom prst="rect">
            <a:avLst/>
          </a:prstGeom>
        </p:spPr>
      </p:pic>
      <p:sp>
        <p:nvSpPr>
          <p:cNvPr id="2" name="Título 1">
            <a:extLst>
              <a:ext uri="{FF2B5EF4-FFF2-40B4-BE49-F238E27FC236}">
                <a16:creationId xmlns:a16="http://schemas.microsoft.com/office/drawing/2014/main" id="{5F0EEB53-7E35-4278-B17E-764A39935BE5}"/>
              </a:ext>
            </a:extLst>
          </p:cNvPr>
          <p:cNvSpPr>
            <a:spLocks noGrp="1"/>
          </p:cNvSpPr>
          <p:nvPr>
            <p:ph type="title"/>
          </p:nvPr>
        </p:nvSpPr>
        <p:spPr/>
        <p:txBody>
          <a:bodyPr/>
          <a:lstStyle/>
          <a:p>
            <a:r>
              <a:rPr lang="es-MX" dirty="0">
                <a:solidFill>
                  <a:schemeClr val="bg1"/>
                </a:solidFill>
              </a:rPr>
              <a:t>Hospital</a:t>
            </a:r>
            <a:br>
              <a:rPr lang="es-MX" dirty="0">
                <a:solidFill>
                  <a:schemeClr val="bg1"/>
                </a:solidFill>
              </a:rPr>
            </a:br>
            <a:r>
              <a:rPr lang="es-MX" sz="2800" dirty="0">
                <a:solidFill>
                  <a:schemeClr val="bg1"/>
                </a:solidFill>
              </a:rPr>
              <a:t>Sr. Cristian San Martin</a:t>
            </a:r>
            <a:endParaRPr lang="es-MX" dirty="0">
              <a:solidFill>
                <a:schemeClr val="bg1"/>
              </a:solidFill>
            </a:endParaRPr>
          </a:p>
        </p:txBody>
      </p:sp>
      <p:sp>
        <p:nvSpPr>
          <p:cNvPr id="3" name="Marcador de contenido 2">
            <a:extLst>
              <a:ext uri="{FF2B5EF4-FFF2-40B4-BE49-F238E27FC236}">
                <a16:creationId xmlns:a16="http://schemas.microsoft.com/office/drawing/2014/main" id="{BC9376B9-4C5B-4BFD-AD95-76C2304A9205}"/>
              </a:ext>
            </a:extLst>
          </p:cNvPr>
          <p:cNvSpPr>
            <a:spLocks noGrp="1"/>
          </p:cNvSpPr>
          <p:nvPr>
            <p:ph idx="1"/>
          </p:nvPr>
        </p:nvSpPr>
        <p:spPr/>
        <p:txBody>
          <a:bodyPr/>
          <a:lstStyle/>
          <a:p>
            <a:r>
              <a:rPr lang="es-MX" dirty="0">
                <a:solidFill>
                  <a:schemeClr val="bg1"/>
                </a:solidFill>
              </a:rPr>
              <a:t>Jueves 14 de septiembre, me reuní con el Cristian San Martin, Medico encargado del servicio de urgencias del hospital de Cunco, de la misma manera que la demás institución comente sobre lo que estábamos desarrollando, y el menciono que es muy útil vincular una aplicación de este tipo con el servicio de salud, pero no está el personal para que la opere, pero sin duda es una herramienta muy poderosa y buena. El medico se comprometió en exponer el caso ante el consejo del HFCC para sugerir que se integre al servicio y que la persona encargada de la mesa de informaciones sea quien tenga el cliente de alertas    </a:t>
            </a:r>
          </a:p>
          <a:p>
            <a:endParaRPr lang="es-MX" dirty="0"/>
          </a:p>
        </p:txBody>
      </p:sp>
    </p:spTree>
    <p:extLst>
      <p:ext uri="{BB962C8B-B14F-4D97-AF65-F5344CB8AC3E}">
        <p14:creationId xmlns:p14="http://schemas.microsoft.com/office/powerpoint/2010/main" val="219108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FDCC449-4BB9-4266-BEBC-DC1CA17B59B6}"/>
              </a:ext>
            </a:extLst>
          </p:cNvPr>
          <p:cNvPicPr>
            <a:picLocks noChangeAspect="1"/>
          </p:cNvPicPr>
          <p:nvPr/>
        </p:nvPicPr>
        <p:blipFill>
          <a:blip r:embed="rId2"/>
          <a:stretch>
            <a:fillRect/>
          </a:stretch>
        </p:blipFill>
        <p:spPr>
          <a:xfrm>
            <a:off x="0" y="-119270"/>
            <a:ext cx="12207126" cy="8138084"/>
          </a:xfrm>
          <a:prstGeom prst="rect">
            <a:avLst/>
          </a:prstGeom>
        </p:spPr>
      </p:pic>
      <p:sp>
        <p:nvSpPr>
          <p:cNvPr id="2" name="Título 1">
            <a:extLst>
              <a:ext uri="{FF2B5EF4-FFF2-40B4-BE49-F238E27FC236}">
                <a16:creationId xmlns:a16="http://schemas.microsoft.com/office/drawing/2014/main" id="{56963829-E92C-47C7-938B-F92C98343751}"/>
              </a:ext>
            </a:extLst>
          </p:cNvPr>
          <p:cNvSpPr>
            <a:spLocks noGrp="1"/>
          </p:cNvSpPr>
          <p:nvPr>
            <p:ph type="title"/>
          </p:nvPr>
        </p:nvSpPr>
        <p:spPr/>
        <p:txBody>
          <a:bodyPr/>
          <a:lstStyle/>
          <a:p>
            <a:r>
              <a:rPr lang="es-MX" dirty="0">
                <a:solidFill>
                  <a:schemeClr val="bg1"/>
                </a:solidFill>
              </a:rPr>
              <a:t>Carabineros</a:t>
            </a:r>
            <a:br>
              <a:rPr lang="es-MX" dirty="0">
                <a:solidFill>
                  <a:schemeClr val="bg1"/>
                </a:solidFill>
              </a:rPr>
            </a:br>
            <a:r>
              <a:rPr lang="es-MX" sz="2800" dirty="0">
                <a:solidFill>
                  <a:schemeClr val="bg1"/>
                </a:solidFill>
              </a:rPr>
              <a:t>Tte. Sergio Carreño, Sub Comisario de Cunco</a:t>
            </a:r>
            <a:endParaRPr lang="es-MX" dirty="0">
              <a:solidFill>
                <a:schemeClr val="bg1"/>
              </a:solidFill>
            </a:endParaRPr>
          </a:p>
        </p:txBody>
      </p:sp>
      <p:sp>
        <p:nvSpPr>
          <p:cNvPr id="3" name="Marcador de contenido 2">
            <a:extLst>
              <a:ext uri="{FF2B5EF4-FFF2-40B4-BE49-F238E27FC236}">
                <a16:creationId xmlns:a16="http://schemas.microsoft.com/office/drawing/2014/main" id="{1780F5D3-059F-445A-9E0A-2104722F655A}"/>
              </a:ext>
            </a:extLst>
          </p:cNvPr>
          <p:cNvSpPr>
            <a:spLocks noGrp="1"/>
          </p:cNvSpPr>
          <p:nvPr>
            <p:ph idx="1"/>
          </p:nvPr>
        </p:nvSpPr>
        <p:spPr/>
        <p:txBody>
          <a:bodyPr/>
          <a:lstStyle/>
          <a:p>
            <a:r>
              <a:rPr lang="es-MX" dirty="0">
                <a:solidFill>
                  <a:schemeClr val="bg1"/>
                </a:solidFill>
              </a:rPr>
              <a:t>Martes 12 de septiembre, se concretó una reunión con el Sub Comisario de Cunco, Tte. Sergio Carreño, donde él nos mostró los mecanismos de comunicación he avisos de alertas que sostiene carabineros de chile dentro de la región y nos confirmó que dentro de la región no existe un mecanismo de alerta temprana que se esté ejecutando, existen varias aplicaciones, pero ninguna está vinculada a la institución. Las razones de esto son variables, por ejemplo, lo difícil de validar estas aplicaciones ante la institución, lo mal fabricadas que están y de la misma manera que no hay una central de comunicaciones como en la región metropolitana.</a:t>
            </a:r>
          </a:p>
        </p:txBody>
      </p:sp>
    </p:spTree>
    <p:extLst>
      <p:ext uri="{BB962C8B-B14F-4D97-AF65-F5344CB8AC3E}">
        <p14:creationId xmlns:p14="http://schemas.microsoft.com/office/powerpoint/2010/main" val="31522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E381A73-0AE3-4772-83FE-433E2D4F07E6}"/>
              </a:ext>
            </a:extLst>
          </p:cNvPr>
          <p:cNvPicPr>
            <a:picLocks noChangeAspect="1"/>
          </p:cNvPicPr>
          <p:nvPr/>
        </p:nvPicPr>
        <p:blipFill>
          <a:blip r:embed="rId2"/>
          <a:stretch>
            <a:fillRect/>
          </a:stretch>
        </p:blipFill>
        <p:spPr>
          <a:xfrm>
            <a:off x="0" y="-119270"/>
            <a:ext cx="12207126" cy="8138084"/>
          </a:xfrm>
          <a:prstGeom prst="rect">
            <a:avLst/>
          </a:prstGeom>
        </p:spPr>
      </p:pic>
      <p:sp>
        <p:nvSpPr>
          <p:cNvPr id="2" name="Título 1">
            <a:extLst>
              <a:ext uri="{FF2B5EF4-FFF2-40B4-BE49-F238E27FC236}">
                <a16:creationId xmlns:a16="http://schemas.microsoft.com/office/drawing/2014/main" id="{7ED88D7B-4102-40D5-9BEF-7A50CD8F8060}"/>
              </a:ext>
            </a:extLst>
          </p:cNvPr>
          <p:cNvSpPr>
            <a:spLocks noGrp="1"/>
          </p:cNvSpPr>
          <p:nvPr>
            <p:ph type="title"/>
          </p:nvPr>
        </p:nvSpPr>
        <p:spPr/>
        <p:txBody>
          <a:bodyPr/>
          <a:lstStyle/>
          <a:p>
            <a:r>
              <a:rPr lang="es-MX" dirty="0">
                <a:solidFill>
                  <a:schemeClr val="bg1"/>
                </a:solidFill>
              </a:rPr>
              <a:t>Bomberos</a:t>
            </a:r>
            <a:br>
              <a:rPr lang="es-MX" dirty="0">
                <a:solidFill>
                  <a:schemeClr val="bg1"/>
                </a:solidFill>
              </a:rPr>
            </a:br>
            <a:r>
              <a:rPr lang="es-MX" sz="2800" dirty="0">
                <a:solidFill>
                  <a:schemeClr val="bg1"/>
                </a:solidFill>
              </a:rPr>
              <a:t>Sr. Moisés Abello Ramos, S. Intendente</a:t>
            </a:r>
            <a:endParaRPr lang="es-MX" dirty="0">
              <a:solidFill>
                <a:schemeClr val="bg1"/>
              </a:solidFill>
            </a:endParaRPr>
          </a:p>
        </p:txBody>
      </p:sp>
      <p:sp>
        <p:nvSpPr>
          <p:cNvPr id="3" name="Marcador de contenido 2">
            <a:extLst>
              <a:ext uri="{FF2B5EF4-FFF2-40B4-BE49-F238E27FC236}">
                <a16:creationId xmlns:a16="http://schemas.microsoft.com/office/drawing/2014/main" id="{136A0231-D1BA-4C45-AF40-FFF67A08B4BC}"/>
              </a:ext>
            </a:extLst>
          </p:cNvPr>
          <p:cNvSpPr>
            <a:spLocks noGrp="1"/>
          </p:cNvSpPr>
          <p:nvPr>
            <p:ph idx="1"/>
          </p:nvPr>
        </p:nvSpPr>
        <p:spPr/>
        <p:txBody>
          <a:bodyPr>
            <a:normAutofit lnSpcReduction="10000"/>
          </a:bodyPr>
          <a:lstStyle/>
          <a:p>
            <a:r>
              <a:rPr lang="es-MX" dirty="0">
                <a:solidFill>
                  <a:schemeClr val="bg1"/>
                </a:solidFill>
              </a:rPr>
              <a:t>Lunes 11 de septiembre, se propició una reunión con el directorio de Bomberos presidido por el Super Intendente Señor Moisés Abello Ramos, dicha reunión se pudo dar a conocer la aplicación explicar de manera detallada el funcionamiento y de que forma se podría poner en práctica.  Algunas de los comentarios Obtenidos.</a:t>
            </a:r>
          </a:p>
          <a:p>
            <a:pPr lvl="0"/>
            <a:r>
              <a:rPr lang="es-MX" dirty="0">
                <a:solidFill>
                  <a:schemeClr val="bg1"/>
                </a:solidFill>
              </a:rPr>
              <a:t>Una forma más eficiente de conectar la institución la ciudadanía.</a:t>
            </a:r>
          </a:p>
          <a:p>
            <a:pPr lvl="0"/>
            <a:r>
              <a:rPr lang="es-MX" dirty="0">
                <a:solidFill>
                  <a:schemeClr val="bg1"/>
                </a:solidFill>
              </a:rPr>
              <a:t>Al tener la fotografía, existe menos probabilidad de bromas.</a:t>
            </a:r>
          </a:p>
          <a:p>
            <a:pPr lvl="0"/>
            <a:r>
              <a:rPr lang="es-MX" dirty="0">
                <a:solidFill>
                  <a:schemeClr val="bg1"/>
                </a:solidFill>
              </a:rPr>
              <a:t>No tendría que tener la funcionalidad de cargar la imagen, solamente la de capturar.</a:t>
            </a:r>
          </a:p>
          <a:p>
            <a:pPr lvl="0"/>
            <a:r>
              <a:rPr lang="es-MX" dirty="0">
                <a:solidFill>
                  <a:schemeClr val="bg1"/>
                </a:solidFill>
              </a:rPr>
              <a:t>Habilitaremos un computador para poder incorporar el prototipo. </a:t>
            </a:r>
          </a:p>
          <a:p>
            <a:endParaRPr lang="es-MX" dirty="0"/>
          </a:p>
        </p:txBody>
      </p:sp>
    </p:spTree>
    <p:extLst>
      <p:ext uri="{BB962C8B-B14F-4D97-AF65-F5344CB8AC3E}">
        <p14:creationId xmlns:p14="http://schemas.microsoft.com/office/powerpoint/2010/main" val="297387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8A389BB-BA68-48F2-B604-E919F6427446}"/>
              </a:ext>
            </a:extLst>
          </p:cNvPr>
          <p:cNvPicPr>
            <a:picLocks noChangeAspect="1"/>
          </p:cNvPicPr>
          <p:nvPr/>
        </p:nvPicPr>
        <p:blipFill>
          <a:blip r:embed="rId2"/>
          <a:stretch>
            <a:fillRect/>
          </a:stretch>
        </p:blipFill>
        <p:spPr>
          <a:xfrm>
            <a:off x="0" y="-119270"/>
            <a:ext cx="12207126" cy="8138084"/>
          </a:xfrm>
          <a:prstGeom prst="rect">
            <a:avLst/>
          </a:prstGeom>
        </p:spPr>
      </p:pic>
      <p:sp>
        <p:nvSpPr>
          <p:cNvPr id="2" name="Título 1">
            <a:extLst>
              <a:ext uri="{FF2B5EF4-FFF2-40B4-BE49-F238E27FC236}">
                <a16:creationId xmlns:a16="http://schemas.microsoft.com/office/drawing/2014/main" id="{8ED1FC72-5CEA-48F5-9D26-0A830D03A994}"/>
              </a:ext>
            </a:extLst>
          </p:cNvPr>
          <p:cNvSpPr>
            <a:spLocks noGrp="1"/>
          </p:cNvSpPr>
          <p:nvPr>
            <p:ph type="title"/>
          </p:nvPr>
        </p:nvSpPr>
        <p:spPr/>
        <p:txBody>
          <a:bodyPr/>
          <a:lstStyle/>
          <a:p>
            <a:r>
              <a:rPr lang="es-MX" dirty="0">
                <a:solidFill>
                  <a:schemeClr val="bg1"/>
                </a:solidFill>
              </a:rPr>
              <a:t>Diagramas</a:t>
            </a:r>
          </a:p>
        </p:txBody>
      </p:sp>
      <p:sp>
        <p:nvSpPr>
          <p:cNvPr id="3" name="Marcador de contenido 2">
            <a:extLst>
              <a:ext uri="{FF2B5EF4-FFF2-40B4-BE49-F238E27FC236}">
                <a16:creationId xmlns:a16="http://schemas.microsoft.com/office/drawing/2014/main" id="{5CD93B78-B4FB-4033-91C9-9CED436C4BD3}"/>
              </a:ext>
            </a:extLst>
          </p:cNvPr>
          <p:cNvSpPr>
            <a:spLocks noGrp="1"/>
          </p:cNvSpPr>
          <p:nvPr>
            <p:ph idx="1"/>
          </p:nvPr>
        </p:nvSpPr>
        <p:spPr/>
        <p:txBody>
          <a:bodyPr/>
          <a:lstStyle/>
          <a:p>
            <a:endParaRPr lang="es-MX" dirty="0">
              <a:solidFill>
                <a:schemeClr val="bg1"/>
              </a:solidFill>
            </a:endParaRPr>
          </a:p>
        </p:txBody>
      </p:sp>
    </p:spTree>
    <p:extLst>
      <p:ext uri="{BB962C8B-B14F-4D97-AF65-F5344CB8AC3E}">
        <p14:creationId xmlns:p14="http://schemas.microsoft.com/office/powerpoint/2010/main" val="1161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8A389BB-BA68-48F2-B604-E919F6427446}"/>
              </a:ext>
            </a:extLst>
          </p:cNvPr>
          <p:cNvPicPr>
            <a:picLocks noChangeAspect="1"/>
          </p:cNvPicPr>
          <p:nvPr/>
        </p:nvPicPr>
        <p:blipFill>
          <a:blip r:embed="rId2"/>
          <a:stretch>
            <a:fillRect/>
          </a:stretch>
        </p:blipFill>
        <p:spPr>
          <a:xfrm>
            <a:off x="0" y="-119270"/>
            <a:ext cx="12207126" cy="8138084"/>
          </a:xfrm>
          <a:prstGeom prst="rect">
            <a:avLst/>
          </a:prstGeom>
        </p:spPr>
      </p:pic>
      <p:sp>
        <p:nvSpPr>
          <p:cNvPr id="2" name="Título 1">
            <a:extLst>
              <a:ext uri="{FF2B5EF4-FFF2-40B4-BE49-F238E27FC236}">
                <a16:creationId xmlns:a16="http://schemas.microsoft.com/office/drawing/2014/main" id="{8ED1FC72-5CEA-48F5-9D26-0A830D03A994}"/>
              </a:ext>
            </a:extLst>
          </p:cNvPr>
          <p:cNvSpPr>
            <a:spLocks noGrp="1"/>
          </p:cNvSpPr>
          <p:nvPr>
            <p:ph type="title"/>
          </p:nvPr>
        </p:nvSpPr>
        <p:spPr/>
        <p:txBody>
          <a:bodyPr/>
          <a:lstStyle/>
          <a:p>
            <a:r>
              <a:rPr lang="es-MX" dirty="0">
                <a:solidFill>
                  <a:schemeClr val="bg1"/>
                </a:solidFill>
              </a:rPr>
              <a:t>Prototipos </a:t>
            </a:r>
          </a:p>
        </p:txBody>
      </p:sp>
      <p:sp>
        <p:nvSpPr>
          <p:cNvPr id="3" name="Marcador de contenido 2">
            <a:extLst>
              <a:ext uri="{FF2B5EF4-FFF2-40B4-BE49-F238E27FC236}">
                <a16:creationId xmlns:a16="http://schemas.microsoft.com/office/drawing/2014/main" id="{5CD93B78-B4FB-4033-91C9-9CED436C4BD3}"/>
              </a:ext>
            </a:extLst>
          </p:cNvPr>
          <p:cNvSpPr>
            <a:spLocks noGrp="1"/>
          </p:cNvSpPr>
          <p:nvPr>
            <p:ph idx="1"/>
          </p:nvPr>
        </p:nvSpPr>
        <p:spPr/>
        <p:txBody>
          <a:bodyPr/>
          <a:lstStyle/>
          <a:p>
            <a:endParaRPr lang="es-MX" dirty="0">
              <a:solidFill>
                <a:schemeClr val="bg1"/>
              </a:solidFill>
            </a:endParaRPr>
          </a:p>
        </p:txBody>
      </p:sp>
    </p:spTree>
    <p:extLst>
      <p:ext uri="{BB962C8B-B14F-4D97-AF65-F5344CB8AC3E}">
        <p14:creationId xmlns:p14="http://schemas.microsoft.com/office/powerpoint/2010/main" val="133267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8A389BB-BA68-48F2-B604-E919F6427446}"/>
              </a:ext>
            </a:extLst>
          </p:cNvPr>
          <p:cNvPicPr>
            <a:picLocks noChangeAspect="1"/>
          </p:cNvPicPr>
          <p:nvPr/>
        </p:nvPicPr>
        <p:blipFill>
          <a:blip r:embed="rId2"/>
          <a:stretch>
            <a:fillRect/>
          </a:stretch>
        </p:blipFill>
        <p:spPr>
          <a:xfrm>
            <a:off x="0" y="-119270"/>
            <a:ext cx="12207126" cy="8138084"/>
          </a:xfrm>
          <a:prstGeom prst="rect">
            <a:avLst/>
          </a:prstGeom>
        </p:spPr>
      </p:pic>
      <p:sp>
        <p:nvSpPr>
          <p:cNvPr id="2" name="Título 1">
            <a:extLst>
              <a:ext uri="{FF2B5EF4-FFF2-40B4-BE49-F238E27FC236}">
                <a16:creationId xmlns:a16="http://schemas.microsoft.com/office/drawing/2014/main" id="{8ED1FC72-5CEA-48F5-9D26-0A830D03A994}"/>
              </a:ext>
            </a:extLst>
          </p:cNvPr>
          <p:cNvSpPr>
            <a:spLocks noGrp="1"/>
          </p:cNvSpPr>
          <p:nvPr>
            <p:ph type="title"/>
          </p:nvPr>
        </p:nvSpPr>
        <p:spPr/>
        <p:txBody>
          <a:bodyPr/>
          <a:lstStyle/>
          <a:p>
            <a:r>
              <a:rPr lang="es-MX" dirty="0">
                <a:solidFill>
                  <a:schemeClr val="bg1"/>
                </a:solidFill>
              </a:rPr>
              <a:t>Modelo app Instituciones(Web) </a:t>
            </a:r>
          </a:p>
        </p:txBody>
      </p:sp>
      <p:sp>
        <p:nvSpPr>
          <p:cNvPr id="3" name="Marcador de contenido 2">
            <a:extLst>
              <a:ext uri="{FF2B5EF4-FFF2-40B4-BE49-F238E27FC236}">
                <a16:creationId xmlns:a16="http://schemas.microsoft.com/office/drawing/2014/main" id="{5CD93B78-B4FB-4033-91C9-9CED436C4BD3}"/>
              </a:ext>
            </a:extLst>
          </p:cNvPr>
          <p:cNvSpPr>
            <a:spLocks noGrp="1"/>
          </p:cNvSpPr>
          <p:nvPr>
            <p:ph idx="1"/>
          </p:nvPr>
        </p:nvSpPr>
        <p:spPr/>
        <p:txBody>
          <a:bodyPr/>
          <a:lstStyle/>
          <a:p>
            <a:endParaRPr lang="es-MX" dirty="0">
              <a:solidFill>
                <a:schemeClr val="bg1"/>
              </a:solidFill>
            </a:endParaRPr>
          </a:p>
        </p:txBody>
      </p:sp>
    </p:spTree>
    <p:extLst>
      <p:ext uri="{BB962C8B-B14F-4D97-AF65-F5344CB8AC3E}">
        <p14:creationId xmlns:p14="http://schemas.microsoft.com/office/powerpoint/2010/main" val="33992771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439</Words>
  <Application>Microsoft Office PowerPoint</Application>
  <PresentationFormat>Panorámica</PresentationFormat>
  <Paragraphs>20</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 CENA</vt:lpstr>
      <vt:lpstr>Arial</vt:lpstr>
      <vt:lpstr>Calibri</vt:lpstr>
      <vt:lpstr>Calibri Light</vt:lpstr>
      <vt:lpstr>Tema de Office</vt:lpstr>
      <vt:lpstr>Barrio Seguro</vt:lpstr>
      <vt:lpstr>Entrevista Instituciones</vt:lpstr>
      <vt:lpstr>Municipio Sr. Alfonso Coke Candia, Alcalde </vt:lpstr>
      <vt:lpstr>Hospital Sr. Cristian San Martin</vt:lpstr>
      <vt:lpstr>Carabineros Tte. Sergio Carreño, Sub Comisario de Cunco</vt:lpstr>
      <vt:lpstr>Bomberos Sr. Moisés Abello Ramos, S. Intendente</vt:lpstr>
      <vt:lpstr>Diagramas</vt:lpstr>
      <vt:lpstr>Prototipos </vt:lpstr>
      <vt:lpstr>Modelo app Instituciones(Web) </vt:lpstr>
      <vt:lpstr>Presentación de PowerPoint</vt:lpstr>
      <vt:lpstr>Presentación de PowerPoint</vt:lpstr>
      <vt:lpstr>Backlog</vt:lpstr>
      <vt:lpstr>Presentación de PowerPoint</vt:lpstr>
      <vt:lpstr>Presentación de PowerPoint</vt:lpstr>
      <vt:lpstr>Gracias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Barrio Seguro</dc:title>
  <dc:creator>Ito</dc:creator>
  <cp:lastModifiedBy>Ito</cp:lastModifiedBy>
  <cp:revision>4</cp:revision>
  <dcterms:created xsi:type="dcterms:W3CDTF">2017-09-20T02:12:51Z</dcterms:created>
  <dcterms:modified xsi:type="dcterms:W3CDTF">2017-09-20T02:42:11Z</dcterms:modified>
</cp:coreProperties>
</file>