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64BC-D128-43EA-A9A6-AC3B22C54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B33A88-F931-49D8-A695-B2584BCE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3B222-0930-401E-A16D-0F1FD11E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86D91-B57F-475A-A89E-E14551A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6A8E7-7ED4-40C9-95DF-0B9F5BF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0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9227-AED4-43B0-A0CF-3837A276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87582-2EC9-40BD-85C7-48016B9E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96DA-8768-42C1-828C-C323687B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635B-85E9-4C97-AEFC-8100C01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7F03-58A5-478A-9106-1AD2E706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7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A1951-B170-4266-942F-EF2047D7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9BDD0-0C7D-4AAD-ACD7-1B9D555D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C23CA-994A-469D-94C8-930C7BA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15C37-7FC7-4193-99E4-F41F11B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D069-8CF6-4D3D-B930-475F8331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82A-AA66-4331-9893-53BCF03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27D07-C9B6-4119-8C94-54533B28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C7F1B-3D3B-4254-A16C-6C312A8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0F644-E6F5-44B2-91BB-02D3640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B66C2-A879-4F11-B0B7-EF1C3C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D8D-0673-4148-BAEC-D86BF96C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3F1D5-8CD6-4820-8213-C44C796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E4F91-3C0A-4786-AF90-633F3772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ED3E-CF49-4161-B4DB-8E5E0F4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25E8-DE69-4391-B4E0-F9F5BE9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7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E57C-CED5-46C4-BC09-CD5FD91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8D37-0607-4ABB-9335-43E289FF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689248-BEB6-442E-B854-A65EE180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AA55D-0251-4F2C-9E3F-007A79DE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695F-7F02-4CB2-93B5-546AEE7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32C73-E804-45E5-88F4-8727442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5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7B6C-79D5-49D3-93A2-600A4A3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94A96-8625-40BA-9E73-FEED919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4C54C-CB17-492B-9E6A-880771C5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6B768-7DE3-4B75-9C51-2DCCF5F7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7CC4C6-063A-4539-8C4A-52B31068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C2AA61-08F9-48A9-9495-A2976D8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EE338-D628-4096-A93C-C932D2F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0355-0BED-490E-9B5E-9EECAF7F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CBF5-2FF3-4E53-AFBB-D2017FE3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1B7FA3-3CCD-4559-A456-90E7341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FCF0B-AC31-4242-AB89-E816EAB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F7710-486D-4822-BA66-26167758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6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64EFB-F95D-48B9-9FAC-836D3B5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20DD5-B0D0-4A25-96A4-9B47CF3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CCC869-E5A7-49E4-88D3-329874DA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7137-DE5D-4DAF-B24F-2226319E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42D2-F3BC-4D2E-B341-B7E5A82C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02FA5-A69F-402A-B563-29679F9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81BDC-E5BB-4719-BD10-A54D52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55167F-CCE5-44C5-BF79-56DA7FD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51003-0D0E-41C6-88FE-CBB2F89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2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E4E4-E260-4B4E-A521-2160647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F785D-940B-433B-9244-9A594641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2B6A1-3852-429C-916A-1BD9CCB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AFCFA-3C9A-4494-A594-28C9B41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3C1C1-6A06-44CF-9A6A-456912BF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9FBC7-C34F-4984-BBB7-349848BD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609D3-7D88-4136-9197-C2756782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AA954-4705-4200-A331-94B51DCE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0A26-8F72-4381-A1C7-CAA397E0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481B-82E0-47F5-BBD1-9D391723579D}" type="datetimeFigureOut">
              <a:rPr lang="es-MX" smtClean="0"/>
              <a:t>27/09/2017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BA64-A24D-43F0-8E9C-E01E7BED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2E8C8-2D4E-48F6-A202-63A043BE8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2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226244-43CD-412D-9086-C28B4472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79ACB8-AE21-43FF-9C5C-19507949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032" y="11379"/>
            <a:ext cx="6215271" cy="1514819"/>
          </a:xfrm>
        </p:spPr>
        <p:txBody>
          <a:bodyPr>
            <a:normAutofit/>
          </a:bodyPr>
          <a:lstStyle/>
          <a:p>
            <a:r>
              <a:rPr lang="es-MX" sz="8800" b="1" i="1" dirty="0">
                <a:solidFill>
                  <a:schemeClr val="bg1"/>
                </a:solidFill>
                <a:latin typeface="AR CENA" panose="02000000000000000000" pitchFamily="2" charset="0"/>
              </a:rPr>
              <a:t>Barrio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BEDCE-ABCD-4BF0-B924-6F2E3EAF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532" y="1359432"/>
            <a:ext cx="9144000" cy="594830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AR CENA" panose="02000000000000000000" pitchFamily="2" charset="0"/>
              </a:rPr>
              <a:t>Aplicación de alerta ciudadana y comunicación entre Vecinos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37DC4-86A2-4DAD-90ED-7A9522E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982" y="5629275"/>
            <a:ext cx="971550" cy="1228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A8FF1C-1CE7-419F-8EDE-F157EC18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039" y="5862637"/>
            <a:ext cx="895350" cy="762000"/>
          </a:xfrm>
          <a:prstGeom prst="rect">
            <a:avLst/>
          </a:prstGeom>
        </p:spPr>
      </p:pic>
      <p:pic>
        <p:nvPicPr>
          <p:cNvPr id="1026" name="Picture 2" descr="Resultado de imagen para logo samu">
            <a:extLst>
              <a:ext uri="{FF2B5EF4-FFF2-40B4-BE49-F238E27FC236}">
                <a16:creationId xmlns:a16="http://schemas.microsoft.com/office/drawing/2014/main" id="{C574D135-992B-4660-8AEA-4EC0CD10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8" y="5761483"/>
            <a:ext cx="1030777" cy="1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amu">
            <a:extLst>
              <a:ext uri="{FF2B5EF4-FFF2-40B4-BE49-F238E27FC236}">
                <a16:creationId xmlns:a16="http://schemas.microsoft.com/office/drawing/2014/main" id="{3C176971-29ED-4BAD-B1AD-D2069FEF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04" y="5629275"/>
            <a:ext cx="1274570" cy="1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0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Gracias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3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CB2581-1144-4886-978F-4EA78041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A8D8C-6C52-4E7E-9A43-280EA1D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37"/>
            <a:ext cx="10515600" cy="1325563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Entrevista Instituciones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41B-096D-4B5C-83A5-1FF60BD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F88C15-15BE-470F-886B-9D167485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3" y="4214285"/>
            <a:ext cx="2039603" cy="2579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36CBF-35FB-483A-B134-86359303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517" y="1515096"/>
            <a:ext cx="3016848" cy="2567530"/>
          </a:xfrm>
          <a:prstGeom prst="rect">
            <a:avLst/>
          </a:prstGeom>
        </p:spPr>
      </p:pic>
      <p:pic>
        <p:nvPicPr>
          <p:cNvPr id="8" name="Picture 2" descr="Resultado de imagen para logo samu">
            <a:extLst>
              <a:ext uri="{FF2B5EF4-FFF2-40B4-BE49-F238E27FC236}">
                <a16:creationId xmlns:a16="http://schemas.microsoft.com/office/drawing/2014/main" id="{434F7DF5-2210-46D8-BA3C-9A2BF231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94" y="1522368"/>
            <a:ext cx="2406762" cy="2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logo samu">
            <a:extLst>
              <a:ext uri="{FF2B5EF4-FFF2-40B4-BE49-F238E27FC236}">
                <a16:creationId xmlns:a16="http://schemas.microsoft.com/office/drawing/2014/main" id="{B0A28653-E1FA-44F0-A0CC-DD4090BA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" y="1522368"/>
            <a:ext cx="2691917" cy="269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9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404" y="27954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Bienvenida</a:t>
            </a:r>
          </a:p>
        </p:txBody>
      </p:sp>
      <p:pic>
        <p:nvPicPr>
          <p:cNvPr id="1030" name="Picture 6" descr="https://scontent.fscl9-1.fna.fbcdn.net/v/t34.0-12/22052651_10213919004513973_1390360298_n.png?oh=882bbaaf47662a698cdb9fd493f30196&amp;oe=59CDE319">
            <a:extLst>
              <a:ext uri="{FF2B5EF4-FFF2-40B4-BE49-F238E27FC236}">
                <a16:creationId xmlns:a16="http://schemas.microsoft.com/office/drawing/2014/main" id="{546A52FF-EC0D-47DF-BDBF-72D1A272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1566207"/>
            <a:ext cx="2755256" cy="48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ontent.fscl9-1.fna.fbcdn.net/v/t34.0-12/22093496_10213919004353969_1240591015_n.png?oh=7929657c0985cafb7b556dbb565718fd&amp;oe=59CED248">
            <a:extLst>
              <a:ext uri="{FF2B5EF4-FFF2-40B4-BE49-F238E27FC236}">
                <a16:creationId xmlns:a16="http://schemas.microsoft.com/office/drawing/2014/main" id="{1CC65F96-3125-4793-AEE1-84B83093B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70" y="1342354"/>
            <a:ext cx="2985812" cy="53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content.fscl9-1.fna.fbcdn.net/v/t34.0-12/22119302_10213919004553974_1303303211_n.png?oh=3718a4b842b76bdf838da9983f14cc96&amp;oe=59CDFDEC">
            <a:extLst>
              <a:ext uri="{FF2B5EF4-FFF2-40B4-BE49-F238E27FC236}">
                <a16:creationId xmlns:a16="http://schemas.microsoft.com/office/drawing/2014/main" id="{1C0C8A3B-7CF2-4AA5-9A5E-3649B0CF21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70" y="1342354"/>
            <a:ext cx="3002296" cy="53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Modelo app Instituciones(Web)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4AC5D2C-5701-4123-B27D-EF1E5861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2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Repositorio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Picture 2" descr="Resultado de imagen para github">
            <a:extLst>
              <a:ext uri="{FF2B5EF4-FFF2-40B4-BE49-F238E27FC236}">
                <a16:creationId xmlns:a16="http://schemas.microsoft.com/office/drawing/2014/main" id="{9EE2D7E6-7077-4F4A-8665-99F56F7B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17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0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Backlog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FEFC6BB-1BA8-40FB-9362-02A29F02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0C9478-0CAF-4167-A9E8-A2135234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7" y="2175083"/>
            <a:ext cx="11786201" cy="4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08ACC9-2B72-4423-BF45-627BE3FA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1" y="6349"/>
            <a:ext cx="11388752" cy="64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A389BB-BA68-48F2-B604-E919F642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270"/>
            <a:ext cx="12207126" cy="81380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49D6DB-4A19-4D28-8678-ACC8C35A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1" y="175936"/>
            <a:ext cx="11124693" cy="65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6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</Words>
  <Application>Microsoft Office PowerPoint</Application>
  <PresentationFormat>Panorámica</PresentationFormat>
  <Paragraphs>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 CENA</vt:lpstr>
      <vt:lpstr>Arial</vt:lpstr>
      <vt:lpstr>Calibri</vt:lpstr>
      <vt:lpstr>Calibri Light</vt:lpstr>
      <vt:lpstr>Tema de Office</vt:lpstr>
      <vt:lpstr>Barrio Seguro</vt:lpstr>
      <vt:lpstr>Entrevista Instituciones</vt:lpstr>
      <vt:lpstr>Bienvenida</vt:lpstr>
      <vt:lpstr>Modelo app Instituciones(Web) </vt:lpstr>
      <vt:lpstr>Presentación de PowerPoint</vt:lpstr>
      <vt:lpstr>Repositorio Git</vt:lpstr>
      <vt:lpstr>Backlog</vt:lpstr>
      <vt:lpstr>Presentación de PowerPoint</vt:lpstr>
      <vt:lpstr>Presentación de PowerPoint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Barrio Seguro</dc:title>
  <dc:creator>Ito</dc:creator>
  <cp:lastModifiedBy>Ito</cp:lastModifiedBy>
  <cp:revision>8</cp:revision>
  <dcterms:created xsi:type="dcterms:W3CDTF">2017-09-20T02:12:51Z</dcterms:created>
  <dcterms:modified xsi:type="dcterms:W3CDTF">2017-09-27T13:01:00Z</dcterms:modified>
</cp:coreProperties>
</file>