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3" r:id="rId4"/>
    <p:sldId id="274" r:id="rId5"/>
    <p:sldId id="275" r:id="rId6"/>
    <p:sldId id="276" r:id="rId7"/>
    <p:sldId id="258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64BC-D128-43EA-A9A6-AC3B22C54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B33A88-F931-49D8-A695-B2584BCE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3B222-0930-401E-A16D-0F1FD11E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86D91-B57F-475A-A89E-E14551A7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6A8E7-7ED4-40C9-95DF-0B9F5BF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0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09227-AED4-43B0-A0CF-3837A276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487582-2EC9-40BD-85C7-48016B9E5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696DA-8768-42C1-828C-C323687B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0635B-85E9-4C97-AEFC-8100C01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47F03-58A5-478A-9106-1AD2E706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71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A1951-B170-4266-942F-EF2047D7F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99BDD0-0C7D-4AAD-ACD7-1B9D555D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C23CA-994A-469D-94C8-930C7BA5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15C37-7FC7-4193-99E4-F41F11BF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AD069-8CF6-4D3D-B930-475F8331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8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9982A-AA66-4331-9893-53BCF03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27D07-C9B6-4119-8C94-54533B28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C7F1B-3D3B-4254-A16C-6C312A81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0F644-E6F5-44B2-91BB-02D36408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FB66C2-A879-4F11-B0B7-EF1C3CB4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16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3D8D-0673-4148-BAEC-D86BF96C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3F1D5-8CD6-4820-8213-C44C7966C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E4F91-3C0A-4786-AF90-633F3772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FED3E-CF49-4161-B4DB-8E5E0F41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25E8-DE69-4391-B4E0-F9F5BE96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47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E57C-CED5-46C4-BC09-CD5FD91F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58D37-0607-4ABB-9335-43E289FF5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689248-BEB6-442E-B854-A65EE1809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BAA55D-0251-4F2C-9E3F-007A79DE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DA695F-7F02-4CB2-93B5-546AEE7F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32C73-E804-45E5-88F4-8727442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5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87B6C-79D5-49D3-93A2-600A4A39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94A96-8625-40BA-9E73-FEED9198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94C54C-CB17-492B-9E6A-880771C57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66B768-7DE3-4B75-9C51-2DCCF5F70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7CC4C6-063A-4539-8C4A-52B31068F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C2AA61-08F9-48A9-9495-A2976D87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7EE338-D628-4096-A93C-C932D2F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710355-0BED-490E-9B5E-9EECAF7F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0CBF5-2FF3-4E53-AFBB-D2017FE3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1B7FA3-3CCD-4559-A456-90E7341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FFCF0B-AC31-4242-AB89-E816EAB5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2F7710-486D-4822-BA66-26167758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6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D64EFB-F95D-48B9-9FAC-836D3B56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620DD5-B0D0-4A25-96A4-9B47CF3B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CCC869-E5A7-49E4-88D3-329874DA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3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17137-DE5D-4DAF-B24F-2226319E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742D2-F3BC-4D2E-B341-B7E5A82C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502FA5-A69F-402A-B563-29679F9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581BDC-E5BB-4719-BD10-A54D52D1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55167F-CCE5-44C5-BF79-56DA7FD8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A51003-0D0E-41C6-88FE-CBB2F89D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2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CE4E4-E260-4B4E-A521-21606473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0F785D-940B-433B-9244-9A5946419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42B6A1-3852-429C-916A-1BD9CCB2E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AAFCFA-3C9A-4494-A594-28C9B414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D3C1C1-6A06-44CF-9A6A-456912BF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89FBC7-C34F-4984-BBB7-349848BD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8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E609D3-7D88-4136-9197-C2756782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AA954-4705-4200-A331-94B51DCE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00A26-8F72-4381-A1C7-CAA397E05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481B-82E0-47F5-BBD1-9D391723579D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9BA64-A24D-43F0-8E9C-E01E7BEDE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2E8C8-2D4E-48F6-A202-63A043BE8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22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D6298038-12C5-49B1-8BA0-FDE6A4D5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79ACB8-AE21-43FF-9C5C-19507949F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032" y="11379"/>
            <a:ext cx="6215271" cy="1514819"/>
          </a:xfrm>
        </p:spPr>
        <p:txBody>
          <a:bodyPr>
            <a:normAutofit/>
          </a:bodyPr>
          <a:lstStyle/>
          <a:p>
            <a:r>
              <a:rPr lang="es-MX" sz="8800" b="1" i="1" dirty="0">
                <a:solidFill>
                  <a:schemeClr val="bg1"/>
                </a:solidFill>
                <a:latin typeface="AR CENA" panose="02000000000000000000" pitchFamily="2" charset="0"/>
              </a:rPr>
              <a:t>Barrio Seguro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6BEDCE-ABCD-4BF0-B924-6F2E3EAF5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0532" y="1359432"/>
            <a:ext cx="9144000" cy="594830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  <a:latin typeface="AR CENA" panose="02000000000000000000" pitchFamily="2" charset="0"/>
              </a:rPr>
              <a:t>Aplicación de alerta ciudadana y comunicación entre Vecinos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137DC4-86A2-4DAD-90ED-7A9522EE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982" y="5629275"/>
            <a:ext cx="971550" cy="1228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A8FF1C-1CE7-419F-8EDE-F157EC18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039" y="5862637"/>
            <a:ext cx="895350" cy="762000"/>
          </a:xfrm>
          <a:prstGeom prst="rect">
            <a:avLst/>
          </a:prstGeom>
        </p:spPr>
      </p:pic>
      <p:pic>
        <p:nvPicPr>
          <p:cNvPr id="1026" name="Picture 2" descr="Resultado de imagen para logo samu">
            <a:extLst>
              <a:ext uri="{FF2B5EF4-FFF2-40B4-BE49-F238E27FC236}">
                <a16:creationId xmlns:a16="http://schemas.microsoft.com/office/drawing/2014/main" id="{C574D135-992B-4660-8AEA-4EC0CD10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68" y="5761483"/>
            <a:ext cx="1030777" cy="109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samu">
            <a:extLst>
              <a:ext uri="{FF2B5EF4-FFF2-40B4-BE49-F238E27FC236}">
                <a16:creationId xmlns:a16="http://schemas.microsoft.com/office/drawing/2014/main" id="{3C176971-29ED-4BAD-B1AD-D2069FEF8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04" y="5629275"/>
            <a:ext cx="1274570" cy="12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0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5E6F6A96-4B4B-4E5B-A915-95560CEA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Presentacion y Justificación de Objetivos del Sprint</a:t>
            </a: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70C81B30-1863-41A6-82A4-88ED36EFDB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2403" y="4836111"/>
            <a:ext cx="6462932" cy="171943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b="1" dirty="0"/>
              <a:t>1.-</a:t>
            </a:r>
            <a:r>
              <a:rPr lang="es-MX" sz="2800" b="1" baseline="0" dirty="0"/>
              <a:t> Desarrollar las Funcionalidades</a:t>
            </a:r>
          </a:p>
          <a:p>
            <a:pPr algn="ctr"/>
            <a:r>
              <a:rPr lang="es-MX" sz="2800" b="1" baseline="0" dirty="0"/>
              <a:t>2.- Compra de Dominio</a:t>
            </a:r>
          </a:p>
          <a:p>
            <a:pPr algn="ctr"/>
            <a:r>
              <a:rPr lang="es-MX" sz="2800" b="1" baseline="0" dirty="0"/>
              <a:t>3.-Pruebas en Tiempo Real </a:t>
            </a:r>
          </a:p>
        </p:txBody>
      </p:sp>
    </p:spTree>
    <p:extLst>
      <p:ext uri="{BB962C8B-B14F-4D97-AF65-F5344CB8AC3E}">
        <p14:creationId xmlns:p14="http://schemas.microsoft.com/office/powerpoint/2010/main" val="339927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B4DA479-6FD2-4B7A-9F82-92222D9E7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Metodología, Diagramas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Cumplida Sesiones anteriores</a:t>
            </a:r>
          </a:p>
        </p:txBody>
      </p:sp>
    </p:spTree>
    <p:extLst>
      <p:ext uri="{BB962C8B-B14F-4D97-AF65-F5344CB8AC3E}">
        <p14:creationId xmlns:p14="http://schemas.microsoft.com/office/powerpoint/2010/main" val="422803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551D63C-BB23-4272-84AF-4F0FD66CD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Alcance de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0582" cy="2732307"/>
          </a:xfrm>
        </p:spPr>
        <p:txBody>
          <a:bodyPr>
            <a:normAutofit/>
          </a:bodyPr>
          <a:lstStyle/>
          <a:p>
            <a:r>
              <a:rPr lang="es-MX" sz="5400" dirty="0">
                <a:solidFill>
                  <a:schemeClr val="bg1"/>
                </a:solidFill>
              </a:rPr>
              <a:t>Avance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03C02E-2D34-4B7B-9C7C-C3E49F90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601" y="3041186"/>
            <a:ext cx="65246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0543ED63-E6B6-4C31-9C6B-9CF5677F4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866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Resumen de Tareas Individuales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23F43E-BAF1-4410-B67F-13C7E2828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8" y="4183042"/>
            <a:ext cx="11811294" cy="24976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3FC76C-89FF-47FA-9DEF-F7D87CDD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789" y="754767"/>
            <a:ext cx="6541477" cy="331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6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DC55BFF0-742C-4CC8-B9C8-5E4F4643A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Formulación de Nuevos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2DB94E-DEA9-4F3C-A574-44B7B2F0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2" y="2588906"/>
            <a:ext cx="12192000" cy="24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1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25F3131C-384D-4A4C-8A3E-5F8B1622A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3A8D8C-6C52-4E7E-9A43-280EA1D6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24" y="196805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CA41B-096D-4B5C-83A5-1FF60BD2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F88C15-15BE-470F-886B-9D167485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23" y="4214285"/>
            <a:ext cx="2039603" cy="2579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236CBF-35FB-483A-B134-863593037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517" y="1515096"/>
            <a:ext cx="3016848" cy="2567530"/>
          </a:xfrm>
          <a:prstGeom prst="rect">
            <a:avLst/>
          </a:prstGeom>
        </p:spPr>
      </p:pic>
      <p:pic>
        <p:nvPicPr>
          <p:cNvPr id="8" name="Picture 2" descr="Resultado de imagen para logo samu">
            <a:extLst>
              <a:ext uri="{FF2B5EF4-FFF2-40B4-BE49-F238E27FC236}">
                <a16:creationId xmlns:a16="http://schemas.microsoft.com/office/drawing/2014/main" id="{434F7DF5-2210-46D8-BA3C-9A2BF231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94" y="1522368"/>
            <a:ext cx="2406762" cy="25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logo samu">
            <a:extLst>
              <a:ext uri="{FF2B5EF4-FFF2-40B4-BE49-F238E27FC236}">
                <a16:creationId xmlns:a16="http://schemas.microsoft.com/office/drawing/2014/main" id="{B0A28653-E1FA-44F0-A0CC-DD4090BA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" y="1522368"/>
            <a:ext cx="2691917" cy="269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97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53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 CENA</vt:lpstr>
      <vt:lpstr>Arial</vt:lpstr>
      <vt:lpstr>Calibri</vt:lpstr>
      <vt:lpstr>Calibri Light</vt:lpstr>
      <vt:lpstr>Tema de Office</vt:lpstr>
      <vt:lpstr>Barrio Seguro</vt:lpstr>
      <vt:lpstr>Presentacion y Justificación de Objetivos del Sprint</vt:lpstr>
      <vt:lpstr>Metodología, Diagramas</vt:lpstr>
      <vt:lpstr>Alcance de Objetivos</vt:lpstr>
      <vt:lpstr>Resumen de Tareas Individuales</vt:lpstr>
      <vt:lpstr>Formulación de Nuevos Objetivos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Barrio Seguro</dc:title>
  <dc:creator>Ito</dc:creator>
  <cp:lastModifiedBy>Ito</cp:lastModifiedBy>
  <cp:revision>13</cp:revision>
  <dcterms:created xsi:type="dcterms:W3CDTF">2017-09-20T02:12:51Z</dcterms:created>
  <dcterms:modified xsi:type="dcterms:W3CDTF">2017-10-04T04:22:02Z</dcterms:modified>
</cp:coreProperties>
</file>