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77" r:id="rId5"/>
    <p:sldId id="278" r:id="rId6"/>
    <p:sldId id="274" r:id="rId7"/>
    <p:sldId id="275" r:id="rId8"/>
    <p:sldId id="276" r:id="rId9"/>
    <p:sldId id="25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64BC-D128-43EA-A9A6-AC3B22C54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B33A88-F931-49D8-A695-B2584BCE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3B222-0930-401E-A16D-0F1FD11E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86D91-B57F-475A-A89E-E14551A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6A8E7-7ED4-40C9-95DF-0B9F5BF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0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9227-AED4-43B0-A0CF-3837A276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87582-2EC9-40BD-85C7-48016B9E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96DA-8768-42C1-828C-C323687B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635B-85E9-4C97-AEFC-8100C01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7F03-58A5-478A-9106-1AD2E706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7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A1951-B170-4266-942F-EF2047D7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9BDD0-0C7D-4AAD-ACD7-1B9D555D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C23CA-994A-469D-94C8-930C7BA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15C37-7FC7-4193-99E4-F41F11B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D069-8CF6-4D3D-B930-475F8331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82A-AA66-4331-9893-53BCF03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27D07-C9B6-4119-8C94-54533B28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C7F1B-3D3B-4254-A16C-6C312A8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0F644-E6F5-44B2-91BB-02D3640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B66C2-A879-4F11-B0B7-EF1C3C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D8D-0673-4148-BAEC-D86BF96C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3F1D5-8CD6-4820-8213-C44C796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E4F91-3C0A-4786-AF90-633F3772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ED3E-CF49-4161-B4DB-8E5E0F4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25E8-DE69-4391-B4E0-F9F5BE9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7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E57C-CED5-46C4-BC09-CD5FD91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8D37-0607-4ABB-9335-43E289FF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689248-BEB6-442E-B854-A65EE180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AA55D-0251-4F2C-9E3F-007A79DE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695F-7F02-4CB2-93B5-546AEE7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32C73-E804-45E5-88F4-8727442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5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7B6C-79D5-49D3-93A2-600A4A3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94A96-8625-40BA-9E73-FEED919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4C54C-CB17-492B-9E6A-880771C5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6B768-7DE3-4B75-9C51-2DCCF5F7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7CC4C6-063A-4539-8C4A-52B31068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C2AA61-08F9-48A9-9495-A2976D8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EE338-D628-4096-A93C-C932D2F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0355-0BED-490E-9B5E-9EECAF7F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CBF5-2FF3-4E53-AFBB-D2017FE3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1B7FA3-3CCD-4559-A456-90E7341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FCF0B-AC31-4242-AB89-E816EAB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F7710-486D-4822-BA66-26167758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6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64EFB-F95D-48B9-9FAC-836D3B5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20DD5-B0D0-4A25-96A4-9B47CF3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CCC869-E5A7-49E4-88D3-329874DA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7137-DE5D-4DAF-B24F-2226319E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42D2-F3BC-4D2E-B341-B7E5A82C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02FA5-A69F-402A-B563-29679F9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81BDC-E5BB-4719-BD10-A54D52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55167F-CCE5-44C5-BF79-56DA7FD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51003-0D0E-41C6-88FE-CBB2F89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2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E4E4-E260-4B4E-A521-2160647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F785D-940B-433B-9244-9A594641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2B6A1-3852-429C-916A-1BD9CCB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AFCFA-3C9A-4494-A594-28C9B41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3C1C1-6A06-44CF-9A6A-456912BF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9FBC7-C34F-4984-BBB7-349848BD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609D3-7D88-4136-9197-C2756782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AA954-4705-4200-A331-94B51DCE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0A26-8F72-4381-A1C7-CAA397E0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481B-82E0-47F5-BBD1-9D391723579D}" type="datetimeFigureOut">
              <a:rPr lang="es-MX" smtClean="0"/>
              <a:t>25/10/2017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BA64-A24D-43F0-8E9C-E01E7BED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2E8C8-2D4E-48F6-A202-63A043BE8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2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6298038-12C5-49B1-8BA0-FDE6A4D5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79ACB8-AE21-43FF-9C5C-19507949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032" y="11379"/>
            <a:ext cx="6215271" cy="1514819"/>
          </a:xfrm>
        </p:spPr>
        <p:txBody>
          <a:bodyPr>
            <a:normAutofit/>
          </a:bodyPr>
          <a:lstStyle/>
          <a:p>
            <a:r>
              <a:rPr lang="es-MX" sz="8800" b="1" i="1" dirty="0">
                <a:solidFill>
                  <a:schemeClr val="bg1"/>
                </a:solidFill>
                <a:latin typeface="AR CENA" panose="02000000000000000000" pitchFamily="2" charset="0"/>
              </a:rPr>
              <a:t>Barrio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BEDCE-ABCD-4BF0-B924-6F2E3EAF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532" y="1359432"/>
            <a:ext cx="9144000" cy="594830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AR CENA" panose="02000000000000000000" pitchFamily="2" charset="0"/>
              </a:rPr>
              <a:t>Aplicación de alerta ciudadana y comunicación entre Vecinos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37DC4-86A2-4DAD-90ED-7A9522E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982" y="5629275"/>
            <a:ext cx="971550" cy="1228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A8FF1C-1CE7-419F-8EDE-F157EC18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039" y="5862637"/>
            <a:ext cx="895350" cy="762000"/>
          </a:xfrm>
          <a:prstGeom prst="rect">
            <a:avLst/>
          </a:prstGeom>
        </p:spPr>
      </p:pic>
      <p:pic>
        <p:nvPicPr>
          <p:cNvPr id="1026" name="Picture 2" descr="Resultado de imagen para logo samu">
            <a:extLst>
              <a:ext uri="{FF2B5EF4-FFF2-40B4-BE49-F238E27FC236}">
                <a16:creationId xmlns:a16="http://schemas.microsoft.com/office/drawing/2014/main" id="{C574D135-992B-4660-8AEA-4EC0CD10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8" y="5761483"/>
            <a:ext cx="1030777" cy="1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amu">
            <a:extLst>
              <a:ext uri="{FF2B5EF4-FFF2-40B4-BE49-F238E27FC236}">
                <a16:creationId xmlns:a16="http://schemas.microsoft.com/office/drawing/2014/main" id="{3C176971-29ED-4BAD-B1AD-D2069FEF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04" y="5629275"/>
            <a:ext cx="1274570" cy="1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5E6F6A96-4B4B-4E5B-A915-95560CEA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Presentacion y Justificación de Objetivos del Sprint</a:t>
            </a: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70C81B30-1863-41A6-82A4-88ED36EFD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2403" y="4836111"/>
            <a:ext cx="6462932" cy="171943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1.-</a:t>
            </a:r>
            <a:r>
              <a:rPr lang="es-MX" sz="2800" b="1" baseline="0" dirty="0"/>
              <a:t> Desarrollar las Funcionalidades</a:t>
            </a:r>
          </a:p>
          <a:p>
            <a:pPr algn="ctr"/>
            <a:r>
              <a:rPr lang="es-MX" sz="2800" b="1" baseline="0" dirty="0"/>
              <a:t>2.- Compra de Dominio</a:t>
            </a:r>
          </a:p>
          <a:p>
            <a:pPr algn="ctr"/>
            <a:r>
              <a:rPr lang="es-MX" sz="2800" b="1" baseline="0" dirty="0"/>
              <a:t>3.-Pruebas en Tiempo Real </a:t>
            </a:r>
          </a:p>
        </p:txBody>
      </p:sp>
    </p:spTree>
    <p:extLst>
      <p:ext uri="{BB962C8B-B14F-4D97-AF65-F5344CB8AC3E}">
        <p14:creationId xmlns:p14="http://schemas.microsoft.com/office/powerpoint/2010/main" val="33992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Metodología, 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Cumplida Sesiones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42280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-450574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Icono 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6576E09-A363-45AF-B345-B1D8BEB35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78" y="185212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868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Paleta de Colores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2C7F04-79ED-408D-A3AE-ED7D9B611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98" y="2459"/>
            <a:ext cx="3590925" cy="6791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164A4C-09B4-4FC0-851C-F1E5E76AB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363" y="4519127"/>
            <a:ext cx="4829175" cy="211689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D46C922-88A8-404D-85C7-B9657EF42A50}"/>
              </a:ext>
            </a:extLst>
          </p:cNvPr>
          <p:cNvCxnSpPr>
            <a:cxnSpLocks/>
          </p:cNvCxnSpPr>
          <p:nvPr/>
        </p:nvCxnSpPr>
        <p:spPr>
          <a:xfrm>
            <a:off x="2027583" y="3604591"/>
            <a:ext cx="0" cy="180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0BAAAF3-C099-4BD6-AC05-3CD0136318F5}"/>
              </a:ext>
            </a:extLst>
          </p:cNvPr>
          <p:cNvCxnSpPr>
            <a:cxnSpLocks/>
          </p:cNvCxnSpPr>
          <p:nvPr/>
        </p:nvCxnSpPr>
        <p:spPr>
          <a:xfrm>
            <a:off x="2875722" y="2875722"/>
            <a:ext cx="0" cy="24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042972A-2D09-433C-B20B-3E8F3146D52C}"/>
              </a:ext>
            </a:extLst>
          </p:cNvPr>
          <p:cNvCxnSpPr>
            <a:cxnSpLocks/>
          </p:cNvCxnSpPr>
          <p:nvPr/>
        </p:nvCxnSpPr>
        <p:spPr>
          <a:xfrm>
            <a:off x="3631096" y="3790122"/>
            <a:ext cx="0" cy="161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52E1249-2B39-46FA-9954-DDA6DFF28075}"/>
              </a:ext>
            </a:extLst>
          </p:cNvPr>
          <p:cNvCxnSpPr>
            <a:cxnSpLocks/>
          </p:cNvCxnSpPr>
          <p:nvPr/>
        </p:nvCxnSpPr>
        <p:spPr>
          <a:xfrm>
            <a:off x="4545496" y="2093843"/>
            <a:ext cx="0" cy="331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F17D40F-3140-4BFB-ADBE-C780D1A5A935}"/>
              </a:ext>
            </a:extLst>
          </p:cNvPr>
          <p:cNvCxnSpPr/>
          <p:nvPr/>
        </p:nvCxnSpPr>
        <p:spPr>
          <a:xfrm>
            <a:off x="5605670" y="3511826"/>
            <a:ext cx="0" cy="209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E6EEE6C-7774-4624-A060-88A8741AFC98}"/>
              </a:ext>
            </a:extLst>
          </p:cNvPr>
          <p:cNvSpPr/>
          <p:nvPr/>
        </p:nvSpPr>
        <p:spPr>
          <a:xfrm>
            <a:off x="1505363" y="3140765"/>
            <a:ext cx="933037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Texto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7E11DD-CC13-4FBD-8116-F3783A7647B2}"/>
              </a:ext>
            </a:extLst>
          </p:cNvPr>
          <p:cNvSpPr/>
          <p:nvPr/>
        </p:nvSpPr>
        <p:spPr>
          <a:xfrm>
            <a:off x="2438400" y="2378697"/>
            <a:ext cx="887896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Iconos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2CE9B5D-A449-4638-B1C0-28DB17E18258}"/>
              </a:ext>
            </a:extLst>
          </p:cNvPr>
          <p:cNvSpPr/>
          <p:nvPr/>
        </p:nvSpPr>
        <p:spPr>
          <a:xfrm>
            <a:off x="2994991" y="3289988"/>
            <a:ext cx="1311966" cy="5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Fondo Alertas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C7387F5-558C-46C4-BD39-EE60FBC56533}"/>
              </a:ext>
            </a:extLst>
          </p:cNvPr>
          <p:cNvSpPr/>
          <p:nvPr/>
        </p:nvSpPr>
        <p:spPr>
          <a:xfrm>
            <a:off x="3975652" y="1690688"/>
            <a:ext cx="1179444" cy="39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Navbar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BF99C9-4024-42E7-8632-3655A23C7A77}"/>
              </a:ext>
            </a:extLst>
          </p:cNvPr>
          <p:cNvSpPr/>
          <p:nvPr/>
        </p:nvSpPr>
        <p:spPr>
          <a:xfrm>
            <a:off x="5065539" y="2999680"/>
            <a:ext cx="1080261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Fondo App</a:t>
            </a:r>
          </a:p>
        </p:txBody>
      </p:sp>
    </p:spTree>
    <p:extLst>
      <p:ext uri="{BB962C8B-B14F-4D97-AF65-F5344CB8AC3E}">
        <p14:creationId xmlns:p14="http://schemas.microsoft.com/office/powerpoint/2010/main" val="231393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551D63C-BB23-4272-84AF-4F0FD66CD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Alcance de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0582" cy="2732307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Avance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55A45-ADA0-49DC-8502-1DF70655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79" y="2222057"/>
            <a:ext cx="8666922" cy="45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0543ED63-E6B6-4C31-9C6B-9CF5677F4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86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Resumen de Tareas Individuales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10497B-FED3-4944-8C25-0D2CB954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64" y="529867"/>
            <a:ext cx="7497236" cy="3824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3E1804-532A-4BC6-8E26-1749E754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4729"/>
            <a:ext cx="13330232" cy="25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C55BFF0-742C-4CC8-B9C8-5E4F4643A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Formulación de Nuevos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F09823-2866-45A7-9FC9-5914A0E6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" y="2653942"/>
            <a:ext cx="12104085" cy="1586754"/>
          </a:xfrm>
          <a:prstGeom prst="rect">
            <a:avLst/>
          </a:prstGeom>
        </p:spPr>
      </p:pic>
      <p:sp>
        <p:nvSpPr>
          <p:cNvPr id="7" name="CuadroTexto 25">
            <a:extLst>
              <a:ext uri="{FF2B5EF4-FFF2-40B4-BE49-F238E27FC236}">
                <a16:creationId xmlns:a16="http://schemas.microsoft.com/office/drawing/2014/main" id="{2C2E677B-C3D0-4261-8AF7-EC177B376377}"/>
              </a:ext>
            </a:extLst>
          </p:cNvPr>
          <p:cNvSpPr txBox="1"/>
          <p:nvPr/>
        </p:nvSpPr>
        <p:spPr>
          <a:xfrm>
            <a:off x="4436681" y="4560177"/>
            <a:ext cx="3183319" cy="128754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/>
              <a:t>1.-</a:t>
            </a:r>
            <a:r>
              <a:rPr lang="es-MX" sz="2400" b="1" baseline="0" dirty="0"/>
              <a:t> Presentación APP</a:t>
            </a:r>
          </a:p>
          <a:p>
            <a:r>
              <a:rPr lang="es-MX" sz="2400" b="1" baseline="0" dirty="0"/>
              <a:t>2.- Pruebas</a:t>
            </a:r>
          </a:p>
          <a:p>
            <a:r>
              <a:rPr lang="es-MX" sz="2400" b="1" baseline="0" dirty="0"/>
              <a:t>3.-Entrega de APP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95311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25F3131C-384D-4A4C-8A3E-5F8B1622A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A8D8C-6C52-4E7E-9A43-280EA1D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24" y="196805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41B-096D-4B5C-83A5-1FF60BD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F88C15-15BE-470F-886B-9D167485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3" y="4214285"/>
            <a:ext cx="2039603" cy="2579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36CBF-35FB-483A-B134-86359303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517" y="1515096"/>
            <a:ext cx="3016848" cy="2567530"/>
          </a:xfrm>
          <a:prstGeom prst="rect">
            <a:avLst/>
          </a:prstGeom>
        </p:spPr>
      </p:pic>
      <p:pic>
        <p:nvPicPr>
          <p:cNvPr id="8" name="Picture 2" descr="Resultado de imagen para logo samu">
            <a:extLst>
              <a:ext uri="{FF2B5EF4-FFF2-40B4-BE49-F238E27FC236}">
                <a16:creationId xmlns:a16="http://schemas.microsoft.com/office/drawing/2014/main" id="{434F7DF5-2210-46D8-BA3C-9A2BF231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94" y="1522368"/>
            <a:ext cx="2406762" cy="2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logo samu">
            <a:extLst>
              <a:ext uri="{FF2B5EF4-FFF2-40B4-BE49-F238E27FC236}">
                <a16:creationId xmlns:a16="http://schemas.microsoft.com/office/drawing/2014/main" id="{B0A28653-E1FA-44F0-A0CC-DD4090BA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" y="1522368"/>
            <a:ext cx="2691917" cy="269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9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76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 CENA</vt:lpstr>
      <vt:lpstr>Arial</vt:lpstr>
      <vt:lpstr>Calibri</vt:lpstr>
      <vt:lpstr>Calibri Light</vt:lpstr>
      <vt:lpstr>Tema de Office</vt:lpstr>
      <vt:lpstr>Barrio Seguro</vt:lpstr>
      <vt:lpstr>Presentacion y Justificación de Objetivos del Sprint</vt:lpstr>
      <vt:lpstr>Metodología, Diagramas</vt:lpstr>
      <vt:lpstr>Icono  </vt:lpstr>
      <vt:lpstr>Paleta de Colores </vt:lpstr>
      <vt:lpstr>Alcance de Objetivos</vt:lpstr>
      <vt:lpstr>Resumen de Tareas Individuales</vt:lpstr>
      <vt:lpstr>Formulación de Nuevos Objetivos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Barrio Seguro</dc:title>
  <dc:creator>Ito</dc:creator>
  <cp:lastModifiedBy>Ito</cp:lastModifiedBy>
  <cp:revision>20</cp:revision>
  <dcterms:created xsi:type="dcterms:W3CDTF">2017-09-20T02:12:51Z</dcterms:created>
  <dcterms:modified xsi:type="dcterms:W3CDTF">2017-10-25T14:27:04Z</dcterms:modified>
</cp:coreProperties>
</file>