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E4FCE-1D02-4C80-86FB-5F59E7D18B08}" type="doc">
      <dgm:prSet loTypeId="urn:microsoft.com/office/officeart/2005/8/layout/process4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s-PE"/>
        </a:p>
      </dgm:t>
    </dgm:pt>
    <dgm:pt modelId="{05B2CC60-D646-47B7-9B5D-DA91A799F2DC}">
      <dgm:prSet phldrT="[Texto]"/>
      <dgm:spPr/>
      <dgm:t>
        <a:bodyPr/>
        <a:lstStyle/>
        <a:p>
          <a:r>
            <a:rPr lang="es-ES" dirty="0"/>
            <a:t>Tu </a:t>
          </a:r>
          <a:r>
            <a:rPr lang="es-ES" dirty="0" err="1"/>
            <a:t>Environment</a:t>
          </a:r>
          <a:endParaRPr lang="es-PE" dirty="0"/>
        </a:p>
      </dgm:t>
    </dgm:pt>
    <dgm:pt modelId="{34F6043B-7F47-4793-AB8E-1ED6D7685A44}" type="parTrans" cxnId="{26F6B12C-28FC-494D-AB6A-22B1D6C4EFAA}">
      <dgm:prSet/>
      <dgm:spPr/>
      <dgm:t>
        <a:bodyPr/>
        <a:lstStyle/>
        <a:p>
          <a:endParaRPr lang="es-PE"/>
        </a:p>
      </dgm:t>
    </dgm:pt>
    <dgm:pt modelId="{E2447E82-5212-4604-B71B-5AF7D81A5B88}" type="sibTrans" cxnId="{26F6B12C-28FC-494D-AB6A-22B1D6C4EFAA}">
      <dgm:prSet/>
      <dgm:spPr/>
      <dgm:t>
        <a:bodyPr/>
        <a:lstStyle/>
        <a:p>
          <a:endParaRPr lang="es-PE"/>
        </a:p>
      </dgm:t>
    </dgm:pt>
    <dgm:pt modelId="{26F84A2B-62F6-4AF7-8919-0D745D6F2C75}">
      <dgm:prSet phldrT="[Texto]"/>
      <dgm:spPr/>
      <dgm:t>
        <a:bodyPr/>
        <a:lstStyle/>
        <a:p>
          <a:r>
            <a:rPr lang="es-ES" dirty="0" err="1"/>
            <a:t>mi_vector</a:t>
          </a:r>
          <a:endParaRPr lang="es-PE" dirty="0"/>
        </a:p>
      </dgm:t>
    </dgm:pt>
    <dgm:pt modelId="{299C28DD-FCD3-458B-BA60-87D89B53C18C}" type="parTrans" cxnId="{01509746-FC65-4ECF-8443-75FE16E0392E}">
      <dgm:prSet/>
      <dgm:spPr/>
      <dgm:t>
        <a:bodyPr/>
        <a:lstStyle/>
        <a:p>
          <a:endParaRPr lang="es-PE"/>
        </a:p>
      </dgm:t>
    </dgm:pt>
    <dgm:pt modelId="{7490E5D7-A4FF-47A1-852B-A51DFC98EA5E}" type="sibTrans" cxnId="{01509746-FC65-4ECF-8443-75FE16E0392E}">
      <dgm:prSet/>
      <dgm:spPr/>
      <dgm:t>
        <a:bodyPr/>
        <a:lstStyle/>
        <a:p>
          <a:endParaRPr lang="es-PE"/>
        </a:p>
      </dgm:t>
    </dgm:pt>
    <dgm:pt modelId="{9E9CAF46-7EF7-4775-8B09-176F2729B779}">
      <dgm:prSet phldrT="[Texto]"/>
      <dgm:spPr/>
      <dgm:t>
        <a:bodyPr/>
        <a:lstStyle/>
        <a:p>
          <a:r>
            <a:rPr lang="es-ES" dirty="0" err="1"/>
            <a:t>stats</a:t>
          </a:r>
          <a:r>
            <a:rPr lang="es-ES" dirty="0"/>
            <a:t>, </a:t>
          </a:r>
          <a:r>
            <a:rPr lang="es-ES" dirty="0" err="1"/>
            <a:t>graphics</a:t>
          </a:r>
          <a:r>
            <a:rPr lang="es-ES" dirty="0"/>
            <a:t>, … , base</a:t>
          </a:r>
          <a:endParaRPr lang="es-PE" dirty="0"/>
        </a:p>
      </dgm:t>
    </dgm:pt>
    <dgm:pt modelId="{795D2504-0E97-4002-B8D2-18AB45EA85DC}" type="parTrans" cxnId="{F9BBBE90-69B8-4ADB-ABEF-1543612E861D}">
      <dgm:prSet/>
      <dgm:spPr/>
      <dgm:t>
        <a:bodyPr/>
        <a:lstStyle/>
        <a:p>
          <a:endParaRPr lang="es-PE"/>
        </a:p>
      </dgm:t>
    </dgm:pt>
    <dgm:pt modelId="{FBAB7BD7-477E-4822-AE60-84202505CADC}" type="sibTrans" cxnId="{F9BBBE90-69B8-4ADB-ABEF-1543612E861D}">
      <dgm:prSet/>
      <dgm:spPr/>
      <dgm:t>
        <a:bodyPr/>
        <a:lstStyle/>
        <a:p>
          <a:endParaRPr lang="es-PE"/>
        </a:p>
      </dgm:t>
    </dgm:pt>
    <dgm:pt modelId="{C9D4B82F-24CE-47D2-A410-FEC0E94D1290}">
      <dgm:prSet phldrT="[Texto]"/>
      <dgm:spPr/>
      <dgm:t>
        <a:bodyPr/>
        <a:lstStyle/>
        <a:p>
          <a:r>
            <a:rPr lang="es-ES" dirty="0"/>
            <a:t>Operadores aritméticos</a:t>
          </a:r>
          <a:endParaRPr lang="es-PE" dirty="0"/>
        </a:p>
      </dgm:t>
    </dgm:pt>
    <dgm:pt modelId="{D9FD7C07-A49A-4162-871C-F5B43D144E3F}" type="parTrans" cxnId="{8A63E6FD-737A-4ED6-9102-13C4AD2793C3}">
      <dgm:prSet/>
      <dgm:spPr/>
      <dgm:t>
        <a:bodyPr/>
        <a:lstStyle/>
        <a:p>
          <a:endParaRPr lang="es-PE"/>
        </a:p>
      </dgm:t>
    </dgm:pt>
    <dgm:pt modelId="{6D75E15D-4034-45A5-99D2-747E1A78B222}" type="sibTrans" cxnId="{8A63E6FD-737A-4ED6-9102-13C4AD2793C3}">
      <dgm:prSet/>
      <dgm:spPr/>
      <dgm:t>
        <a:bodyPr/>
        <a:lstStyle/>
        <a:p>
          <a:endParaRPr lang="es-PE"/>
        </a:p>
      </dgm:t>
    </dgm:pt>
    <dgm:pt modelId="{82B865E6-17AE-4332-8A67-9EB7C3584610}">
      <dgm:prSet phldrT="[Texto]"/>
      <dgm:spPr/>
      <dgm:t>
        <a:bodyPr/>
        <a:lstStyle/>
        <a:p>
          <a:r>
            <a:rPr lang="es-ES" dirty="0"/>
            <a:t>Operadores relaciones</a:t>
          </a:r>
          <a:endParaRPr lang="es-PE" dirty="0"/>
        </a:p>
      </dgm:t>
    </dgm:pt>
    <dgm:pt modelId="{C3BD0A22-39ED-49B9-8D26-402D00D3D2E6}" type="parTrans" cxnId="{ACEAFE18-1719-488D-9F1A-79C92FF7E7F0}">
      <dgm:prSet/>
      <dgm:spPr/>
      <dgm:t>
        <a:bodyPr/>
        <a:lstStyle/>
        <a:p>
          <a:endParaRPr lang="es-PE"/>
        </a:p>
      </dgm:t>
    </dgm:pt>
    <dgm:pt modelId="{F7F5084D-278C-45CA-AB97-46FC440CE1F7}" type="sibTrans" cxnId="{ACEAFE18-1719-488D-9F1A-79C92FF7E7F0}">
      <dgm:prSet/>
      <dgm:spPr/>
      <dgm:t>
        <a:bodyPr/>
        <a:lstStyle/>
        <a:p>
          <a:endParaRPr lang="es-PE"/>
        </a:p>
      </dgm:t>
    </dgm:pt>
    <dgm:pt modelId="{F9ECABFB-C8D0-426B-9B9A-293E8EEB9152}">
      <dgm:prSet phldrT="[Texto]"/>
      <dgm:spPr/>
      <dgm:t>
        <a:bodyPr/>
        <a:lstStyle/>
        <a:p>
          <a:r>
            <a:rPr lang="es-ES" dirty="0"/>
            <a:t>Operadores lógicos</a:t>
          </a:r>
          <a:endParaRPr lang="es-PE" dirty="0"/>
        </a:p>
      </dgm:t>
    </dgm:pt>
    <dgm:pt modelId="{CA1E0E20-D41D-44F1-81F3-66CA7A8878D8}" type="parTrans" cxnId="{09ED3C11-1657-487C-80F9-234A8F647062}">
      <dgm:prSet/>
      <dgm:spPr/>
      <dgm:t>
        <a:bodyPr/>
        <a:lstStyle/>
        <a:p>
          <a:endParaRPr lang="es-PE"/>
        </a:p>
      </dgm:t>
    </dgm:pt>
    <dgm:pt modelId="{BF1A522B-2BF5-4EE7-B459-A5F3965F3AF2}" type="sibTrans" cxnId="{09ED3C11-1657-487C-80F9-234A8F647062}">
      <dgm:prSet/>
      <dgm:spPr/>
      <dgm:t>
        <a:bodyPr/>
        <a:lstStyle/>
        <a:p>
          <a:endParaRPr lang="es-PE"/>
        </a:p>
      </dgm:t>
    </dgm:pt>
    <dgm:pt modelId="{765FCA94-7C1D-470C-86DA-6265BAFF01CD}">
      <dgm:prSet phldrT="[Texto]"/>
      <dgm:spPr/>
      <dgm:t>
        <a:bodyPr/>
        <a:lstStyle/>
        <a:p>
          <a:r>
            <a:rPr lang="es-ES" dirty="0" err="1"/>
            <a:t>etc</a:t>
          </a:r>
          <a:endParaRPr lang="es-PE" dirty="0"/>
        </a:p>
      </dgm:t>
    </dgm:pt>
    <dgm:pt modelId="{0337CC3B-98D4-4EA5-9C0C-8BF20F1EC14B}" type="parTrans" cxnId="{3CE5E270-60C7-4FE3-A81E-FC020A027B8B}">
      <dgm:prSet/>
      <dgm:spPr/>
      <dgm:t>
        <a:bodyPr/>
        <a:lstStyle/>
        <a:p>
          <a:endParaRPr lang="es-PE"/>
        </a:p>
      </dgm:t>
    </dgm:pt>
    <dgm:pt modelId="{FF74614C-5755-406F-A19F-C1CC92A690CD}" type="sibTrans" cxnId="{3CE5E270-60C7-4FE3-A81E-FC020A027B8B}">
      <dgm:prSet/>
      <dgm:spPr/>
      <dgm:t>
        <a:bodyPr/>
        <a:lstStyle/>
        <a:p>
          <a:endParaRPr lang="es-PE"/>
        </a:p>
      </dgm:t>
    </dgm:pt>
    <dgm:pt modelId="{F5827B2D-90CB-472C-A285-68EF4A29A964}" type="pres">
      <dgm:prSet presAssocID="{049E4FCE-1D02-4C80-86FB-5F59E7D18B08}" presName="Name0" presStyleCnt="0">
        <dgm:presLayoutVars>
          <dgm:dir/>
          <dgm:animLvl val="lvl"/>
          <dgm:resizeHandles val="exact"/>
        </dgm:presLayoutVars>
      </dgm:prSet>
      <dgm:spPr/>
    </dgm:pt>
    <dgm:pt modelId="{BB91BE59-F41D-4C67-8C57-99451C03F97E}" type="pres">
      <dgm:prSet presAssocID="{9E9CAF46-7EF7-4775-8B09-176F2729B779}" presName="boxAndChildren" presStyleCnt="0"/>
      <dgm:spPr/>
    </dgm:pt>
    <dgm:pt modelId="{19495968-72E0-492F-8A8F-F79A173739BE}" type="pres">
      <dgm:prSet presAssocID="{9E9CAF46-7EF7-4775-8B09-176F2729B779}" presName="parentTextBox" presStyleLbl="node1" presStyleIdx="0" presStyleCnt="2"/>
      <dgm:spPr/>
    </dgm:pt>
    <dgm:pt modelId="{38B86C6F-21AC-4870-AD0B-5D7AEA9DFA6E}" type="pres">
      <dgm:prSet presAssocID="{9E9CAF46-7EF7-4775-8B09-176F2729B779}" presName="entireBox" presStyleLbl="node1" presStyleIdx="0" presStyleCnt="2"/>
      <dgm:spPr/>
    </dgm:pt>
    <dgm:pt modelId="{8684DA0D-AC80-477B-AF06-44BA90D687CE}" type="pres">
      <dgm:prSet presAssocID="{9E9CAF46-7EF7-4775-8B09-176F2729B779}" presName="descendantBox" presStyleCnt="0"/>
      <dgm:spPr/>
    </dgm:pt>
    <dgm:pt modelId="{EF7740FA-D443-4A8D-9F2D-3538640FD93E}" type="pres">
      <dgm:prSet presAssocID="{C9D4B82F-24CE-47D2-A410-FEC0E94D1290}" presName="childTextBox" presStyleLbl="fgAccFollowNode1" presStyleIdx="0" presStyleCnt="5">
        <dgm:presLayoutVars>
          <dgm:bulletEnabled val="1"/>
        </dgm:presLayoutVars>
      </dgm:prSet>
      <dgm:spPr/>
    </dgm:pt>
    <dgm:pt modelId="{01A28C6B-AE2E-46D5-A068-85C28B63E9DC}" type="pres">
      <dgm:prSet presAssocID="{82B865E6-17AE-4332-8A67-9EB7C3584610}" presName="childTextBox" presStyleLbl="fgAccFollowNode1" presStyleIdx="1" presStyleCnt="5">
        <dgm:presLayoutVars>
          <dgm:bulletEnabled val="1"/>
        </dgm:presLayoutVars>
      </dgm:prSet>
      <dgm:spPr/>
    </dgm:pt>
    <dgm:pt modelId="{DDE63939-91B2-4042-AC75-3CCE861A208C}" type="pres">
      <dgm:prSet presAssocID="{F9ECABFB-C8D0-426B-9B9A-293E8EEB9152}" presName="childTextBox" presStyleLbl="fgAccFollowNode1" presStyleIdx="2" presStyleCnt="5">
        <dgm:presLayoutVars>
          <dgm:bulletEnabled val="1"/>
        </dgm:presLayoutVars>
      </dgm:prSet>
      <dgm:spPr/>
    </dgm:pt>
    <dgm:pt modelId="{BB6AD4C0-4AC6-4949-96A8-93C236A30E6B}" type="pres">
      <dgm:prSet presAssocID="{765FCA94-7C1D-470C-86DA-6265BAFF01CD}" presName="childTextBox" presStyleLbl="fgAccFollowNode1" presStyleIdx="3" presStyleCnt="5">
        <dgm:presLayoutVars>
          <dgm:bulletEnabled val="1"/>
        </dgm:presLayoutVars>
      </dgm:prSet>
      <dgm:spPr/>
    </dgm:pt>
    <dgm:pt modelId="{4009339A-42D8-4074-9B42-715103D4EEBE}" type="pres">
      <dgm:prSet presAssocID="{E2447E82-5212-4604-B71B-5AF7D81A5B88}" presName="sp" presStyleCnt="0"/>
      <dgm:spPr/>
    </dgm:pt>
    <dgm:pt modelId="{C77FAC0F-EB2B-4F0E-B8EE-8EC26AD42A84}" type="pres">
      <dgm:prSet presAssocID="{05B2CC60-D646-47B7-9B5D-DA91A799F2DC}" presName="arrowAndChildren" presStyleCnt="0"/>
      <dgm:spPr/>
    </dgm:pt>
    <dgm:pt modelId="{2DB11C7A-84AC-4A7B-81D8-99D1A313C4D0}" type="pres">
      <dgm:prSet presAssocID="{05B2CC60-D646-47B7-9B5D-DA91A799F2DC}" presName="parentTextArrow" presStyleLbl="node1" presStyleIdx="0" presStyleCnt="2"/>
      <dgm:spPr/>
    </dgm:pt>
    <dgm:pt modelId="{16610A90-14B5-4B09-9E5C-70804C6583D8}" type="pres">
      <dgm:prSet presAssocID="{05B2CC60-D646-47B7-9B5D-DA91A799F2DC}" presName="arrow" presStyleLbl="node1" presStyleIdx="1" presStyleCnt="2"/>
      <dgm:spPr/>
    </dgm:pt>
    <dgm:pt modelId="{E9926AC5-F552-44BC-9724-3416818740F0}" type="pres">
      <dgm:prSet presAssocID="{05B2CC60-D646-47B7-9B5D-DA91A799F2DC}" presName="descendantArrow" presStyleCnt="0"/>
      <dgm:spPr/>
    </dgm:pt>
    <dgm:pt modelId="{9CD26417-81DC-41BF-8C39-E6DDF996DE6D}" type="pres">
      <dgm:prSet presAssocID="{26F84A2B-62F6-4AF7-8919-0D745D6F2C75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7A705904-A416-40E7-BD68-2A3D9A6FEDD4}" type="presOf" srcId="{05B2CC60-D646-47B7-9B5D-DA91A799F2DC}" destId="{2DB11C7A-84AC-4A7B-81D8-99D1A313C4D0}" srcOrd="0" destOrd="0" presId="urn:microsoft.com/office/officeart/2005/8/layout/process4"/>
    <dgm:cxn modelId="{09ED3C11-1657-487C-80F9-234A8F647062}" srcId="{9E9CAF46-7EF7-4775-8B09-176F2729B779}" destId="{F9ECABFB-C8D0-426B-9B9A-293E8EEB9152}" srcOrd="2" destOrd="0" parTransId="{CA1E0E20-D41D-44F1-81F3-66CA7A8878D8}" sibTransId="{BF1A522B-2BF5-4EE7-B459-A5F3965F3AF2}"/>
    <dgm:cxn modelId="{ACEAFE18-1719-488D-9F1A-79C92FF7E7F0}" srcId="{9E9CAF46-7EF7-4775-8B09-176F2729B779}" destId="{82B865E6-17AE-4332-8A67-9EB7C3584610}" srcOrd="1" destOrd="0" parTransId="{C3BD0A22-39ED-49B9-8D26-402D00D3D2E6}" sibTransId="{F7F5084D-278C-45CA-AB97-46FC440CE1F7}"/>
    <dgm:cxn modelId="{26F6B12C-28FC-494D-AB6A-22B1D6C4EFAA}" srcId="{049E4FCE-1D02-4C80-86FB-5F59E7D18B08}" destId="{05B2CC60-D646-47B7-9B5D-DA91A799F2DC}" srcOrd="0" destOrd="0" parTransId="{34F6043B-7F47-4793-AB8E-1ED6D7685A44}" sibTransId="{E2447E82-5212-4604-B71B-5AF7D81A5B88}"/>
    <dgm:cxn modelId="{E806EA62-B1C1-483D-92CA-CC30F09D5253}" type="presOf" srcId="{9E9CAF46-7EF7-4775-8B09-176F2729B779}" destId="{38B86C6F-21AC-4870-AD0B-5D7AEA9DFA6E}" srcOrd="1" destOrd="0" presId="urn:microsoft.com/office/officeart/2005/8/layout/process4"/>
    <dgm:cxn modelId="{01509746-FC65-4ECF-8443-75FE16E0392E}" srcId="{05B2CC60-D646-47B7-9B5D-DA91A799F2DC}" destId="{26F84A2B-62F6-4AF7-8919-0D745D6F2C75}" srcOrd="0" destOrd="0" parTransId="{299C28DD-FCD3-458B-BA60-87D89B53C18C}" sibTransId="{7490E5D7-A4FF-47A1-852B-A51DFC98EA5E}"/>
    <dgm:cxn modelId="{EFEAB669-5B18-4ED3-AAF9-D6962F7BFF2C}" type="presOf" srcId="{F9ECABFB-C8D0-426B-9B9A-293E8EEB9152}" destId="{DDE63939-91B2-4042-AC75-3CCE861A208C}" srcOrd="0" destOrd="0" presId="urn:microsoft.com/office/officeart/2005/8/layout/process4"/>
    <dgm:cxn modelId="{7AD7FC6D-2F04-4EED-9971-CC86F5817E06}" type="presOf" srcId="{765FCA94-7C1D-470C-86DA-6265BAFF01CD}" destId="{BB6AD4C0-4AC6-4949-96A8-93C236A30E6B}" srcOrd="0" destOrd="0" presId="urn:microsoft.com/office/officeart/2005/8/layout/process4"/>
    <dgm:cxn modelId="{62EC2250-9A45-46C8-A158-C584501DF91A}" type="presOf" srcId="{26F84A2B-62F6-4AF7-8919-0D745D6F2C75}" destId="{9CD26417-81DC-41BF-8C39-E6DDF996DE6D}" srcOrd="0" destOrd="0" presId="urn:microsoft.com/office/officeart/2005/8/layout/process4"/>
    <dgm:cxn modelId="{3CE5E270-60C7-4FE3-A81E-FC020A027B8B}" srcId="{9E9CAF46-7EF7-4775-8B09-176F2729B779}" destId="{765FCA94-7C1D-470C-86DA-6265BAFF01CD}" srcOrd="3" destOrd="0" parTransId="{0337CC3B-98D4-4EA5-9C0C-8BF20F1EC14B}" sibTransId="{FF74614C-5755-406F-A19F-C1CC92A690CD}"/>
    <dgm:cxn modelId="{2513735A-456B-4DDF-9E49-9B4CA7F92188}" type="presOf" srcId="{9E9CAF46-7EF7-4775-8B09-176F2729B779}" destId="{19495968-72E0-492F-8A8F-F79A173739BE}" srcOrd="0" destOrd="0" presId="urn:microsoft.com/office/officeart/2005/8/layout/process4"/>
    <dgm:cxn modelId="{0B37B37B-0F6E-4408-AC17-4DFE03A93DAE}" type="presOf" srcId="{05B2CC60-D646-47B7-9B5D-DA91A799F2DC}" destId="{16610A90-14B5-4B09-9E5C-70804C6583D8}" srcOrd="1" destOrd="0" presId="urn:microsoft.com/office/officeart/2005/8/layout/process4"/>
    <dgm:cxn modelId="{F9BBBE90-69B8-4ADB-ABEF-1543612E861D}" srcId="{049E4FCE-1D02-4C80-86FB-5F59E7D18B08}" destId="{9E9CAF46-7EF7-4775-8B09-176F2729B779}" srcOrd="1" destOrd="0" parTransId="{795D2504-0E97-4002-B8D2-18AB45EA85DC}" sibTransId="{FBAB7BD7-477E-4822-AE60-84202505CADC}"/>
    <dgm:cxn modelId="{ABFDD59B-776E-4054-BD4E-139C0BFA0E3C}" type="presOf" srcId="{049E4FCE-1D02-4C80-86FB-5F59E7D18B08}" destId="{F5827B2D-90CB-472C-A285-68EF4A29A964}" srcOrd="0" destOrd="0" presId="urn:microsoft.com/office/officeart/2005/8/layout/process4"/>
    <dgm:cxn modelId="{D50D36DC-FDBA-43B7-B8F8-7E90F1BA0161}" type="presOf" srcId="{82B865E6-17AE-4332-8A67-9EB7C3584610}" destId="{01A28C6B-AE2E-46D5-A068-85C28B63E9DC}" srcOrd="0" destOrd="0" presId="urn:microsoft.com/office/officeart/2005/8/layout/process4"/>
    <dgm:cxn modelId="{396614F8-11EE-46EA-A29C-2316083AD09D}" type="presOf" srcId="{C9D4B82F-24CE-47D2-A410-FEC0E94D1290}" destId="{EF7740FA-D443-4A8D-9F2D-3538640FD93E}" srcOrd="0" destOrd="0" presId="urn:microsoft.com/office/officeart/2005/8/layout/process4"/>
    <dgm:cxn modelId="{8A63E6FD-737A-4ED6-9102-13C4AD2793C3}" srcId="{9E9CAF46-7EF7-4775-8B09-176F2729B779}" destId="{C9D4B82F-24CE-47D2-A410-FEC0E94D1290}" srcOrd="0" destOrd="0" parTransId="{D9FD7C07-A49A-4162-871C-F5B43D144E3F}" sibTransId="{6D75E15D-4034-45A5-99D2-747E1A78B222}"/>
    <dgm:cxn modelId="{731E72CF-7FFB-474C-BDE8-852E094AE697}" type="presParOf" srcId="{F5827B2D-90CB-472C-A285-68EF4A29A964}" destId="{BB91BE59-F41D-4C67-8C57-99451C03F97E}" srcOrd="0" destOrd="0" presId="urn:microsoft.com/office/officeart/2005/8/layout/process4"/>
    <dgm:cxn modelId="{2DBBB9E5-F3FB-4139-860C-A781259C7836}" type="presParOf" srcId="{BB91BE59-F41D-4C67-8C57-99451C03F97E}" destId="{19495968-72E0-492F-8A8F-F79A173739BE}" srcOrd="0" destOrd="0" presId="urn:microsoft.com/office/officeart/2005/8/layout/process4"/>
    <dgm:cxn modelId="{D8D9D57C-0596-4870-B2AC-C59203B2C975}" type="presParOf" srcId="{BB91BE59-F41D-4C67-8C57-99451C03F97E}" destId="{38B86C6F-21AC-4870-AD0B-5D7AEA9DFA6E}" srcOrd="1" destOrd="0" presId="urn:microsoft.com/office/officeart/2005/8/layout/process4"/>
    <dgm:cxn modelId="{721FE64E-895B-402E-BC24-CAD0B884D8D6}" type="presParOf" srcId="{BB91BE59-F41D-4C67-8C57-99451C03F97E}" destId="{8684DA0D-AC80-477B-AF06-44BA90D687CE}" srcOrd="2" destOrd="0" presId="urn:microsoft.com/office/officeart/2005/8/layout/process4"/>
    <dgm:cxn modelId="{488930DE-1B74-4CBE-8CC6-66C6D7E121AF}" type="presParOf" srcId="{8684DA0D-AC80-477B-AF06-44BA90D687CE}" destId="{EF7740FA-D443-4A8D-9F2D-3538640FD93E}" srcOrd="0" destOrd="0" presId="urn:microsoft.com/office/officeart/2005/8/layout/process4"/>
    <dgm:cxn modelId="{8BF241A5-96C0-4991-886A-580BD8EFE27E}" type="presParOf" srcId="{8684DA0D-AC80-477B-AF06-44BA90D687CE}" destId="{01A28C6B-AE2E-46D5-A068-85C28B63E9DC}" srcOrd="1" destOrd="0" presId="urn:microsoft.com/office/officeart/2005/8/layout/process4"/>
    <dgm:cxn modelId="{8D2323EA-487A-45DC-9E75-2F72FF04AF92}" type="presParOf" srcId="{8684DA0D-AC80-477B-AF06-44BA90D687CE}" destId="{DDE63939-91B2-4042-AC75-3CCE861A208C}" srcOrd="2" destOrd="0" presId="urn:microsoft.com/office/officeart/2005/8/layout/process4"/>
    <dgm:cxn modelId="{50EAD9B5-0F7B-4654-9F23-9812F65C731B}" type="presParOf" srcId="{8684DA0D-AC80-477B-AF06-44BA90D687CE}" destId="{BB6AD4C0-4AC6-4949-96A8-93C236A30E6B}" srcOrd="3" destOrd="0" presId="urn:microsoft.com/office/officeart/2005/8/layout/process4"/>
    <dgm:cxn modelId="{F95BDC6B-647E-4794-A346-2A7F3958E33F}" type="presParOf" srcId="{F5827B2D-90CB-472C-A285-68EF4A29A964}" destId="{4009339A-42D8-4074-9B42-715103D4EEBE}" srcOrd="1" destOrd="0" presId="urn:microsoft.com/office/officeart/2005/8/layout/process4"/>
    <dgm:cxn modelId="{03F9F423-391A-48A1-BDFC-EA1C2C0259A3}" type="presParOf" srcId="{F5827B2D-90CB-472C-A285-68EF4A29A964}" destId="{C77FAC0F-EB2B-4F0E-B8EE-8EC26AD42A84}" srcOrd="2" destOrd="0" presId="urn:microsoft.com/office/officeart/2005/8/layout/process4"/>
    <dgm:cxn modelId="{7ECF013D-3E09-47FF-9AD2-228C67090046}" type="presParOf" srcId="{C77FAC0F-EB2B-4F0E-B8EE-8EC26AD42A84}" destId="{2DB11C7A-84AC-4A7B-81D8-99D1A313C4D0}" srcOrd="0" destOrd="0" presId="urn:microsoft.com/office/officeart/2005/8/layout/process4"/>
    <dgm:cxn modelId="{90E0B4C8-CBE4-438E-B339-3A107CCF769B}" type="presParOf" srcId="{C77FAC0F-EB2B-4F0E-B8EE-8EC26AD42A84}" destId="{16610A90-14B5-4B09-9E5C-70804C6583D8}" srcOrd="1" destOrd="0" presId="urn:microsoft.com/office/officeart/2005/8/layout/process4"/>
    <dgm:cxn modelId="{602B71D0-3B42-487E-B74F-F3ED67AFEBFD}" type="presParOf" srcId="{C77FAC0F-EB2B-4F0E-B8EE-8EC26AD42A84}" destId="{E9926AC5-F552-44BC-9724-3416818740F0}" srcOrd="2" destOrd="0" presId="urn:microsoft.com/office/officeart/2005/8/layout/process4"/>
    <dgm:cxn modelId="{53483E28-A44A-4A63-8F73-9FD27E494EE6}" type="presParOf" srcId="{E9926AC5-F552-44BC-9724-3416818740F0}" destId="{9CD26417-81DC-41BF-8C39-E6DDF996DE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9E4FCE-1D02-4C80-86FB-5F59E7D18B08}" type="doc">
      <dgm:prSet loTypeId="urn:microsoft.com/office/officeart/2005/8/layout/process4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s-PE"/>
        </a:p>
      </dgm:t>
    </dgm:pt>
    <dgm:pt modelId="{05B2CC60-D646-47B7-9B5D-DA91A799F2DC}">
      <dgm:prSet phldrT="[Texto]"/>
      <dgm:spPr/>
      <dgm:t>
        <a:bodyPr/>
        <a:lstStyle/>
        <a:p>
          <a:r>
            <a:rPr lang="es-ES" dirty="0"/>
            <a:t>Tu </a:t>
          </a:r>
          <a:r>
            <a:rPr lang="es-ES" dirty="0" err="1"/>
            <a:t>Environment</a:t>
          </a:r>
          <a:endParaRPr lang="es-PE" dirty="0"/>
        </a:p>
      </dgm:t>
    </dgm:pt>
    <dgm:pt modelId="{34F6043B-7F47-4793-AB8E-1ED6D7685A44}" type="parTrans" cxnId="{26F6B12C-28FC-494D-AB6A-22B1D6C4EFAA}">
      <dgm:prSet/>
      <dgm:spPr/>
      <dgm:t>
        <a:bodyPr/>
        <a:lstStyle/>
        <a:p>
          <a:endParaRPr lang="es-PE"/>
        </a:p>
      </dgm:t>
    </dgm:pt>
    <dgm:pt modelId="{E2447E82-5212-4604-B71B-5AF7D81A5B88}" type="sibTrans" cxnId="{26F6B12C-28FC-494D-AB6A-22B1D6C4EFAA}">
      <dgm:prSet/>
      <dgm:spPr/>
      <dgm:t>
        <a:bodyPr/>
        <a:lstStyle/>
        <a:p>
          <a:endParaRPr lang="es-PE"/>
        </a:p>
      </dgm:t>
    </dgm:pt>
    <dgm:pt modelId="{26F84A2B-62F6-4AF7-8919-0D745D6F2C75}">
      <dgm:prSet phldrT="[Texto]"/>
      <dgm:spPr/>
      <dgm:t>
        <a:bodyPr/>
        <a:lstStyle/>
        <a:p>
          <a:r>
            <a:rPr lang="es-ES" dirty="0" err="1"/>
            <a:t>mi_vector</a:t>
          </a:r>
          <a:endParaRPr lang="es-PE" dirty="0"/>
        </a:p>
      </dgm:t>
    </dgm:pt>
    <dgm:pt modelId="{299C28DD-FCD3-458B-BA60-87D89B53C18C}" type="parTrans" cxnId="{01509746-FC65-4ECF-8443-75FE16E0392E}">
      <dgm:prSet/>
      <dgm:spPr/>
      <dgm:t>
        <a:bodyPr/>
        <a:lstStyle/>
        <a:p>
          <a:endParaRPr lang="es-PE"/>
        </a:p>
      </dgm:t>
    </dgm:pt>
    <dgm:pt modelId="{7490E5D7-A4FF-47A1-852B-A51DFC98EA5E}" type="sibTrans" cxnId="{01509746-FC65-4ECF-8443-75FE16E0392E}">
      <dgm:prSet/>
      <dgm:spPr/>
      <dgm:t>
        <a:bodyPr/>
        <a:lstStyle/>
        <a:p>
          <a:endParaRPr lang="es-PE"/>
        </a:p>
      </dgm:t>
    </dgm:pt>
    <dgm:pt modelId="{9E9CAF46-7EF7-4775-8B09-176F2729B779}">
      <dgm:prSet phldrT="[Texto]"/>
      <dgm:spPr/>
      <dgm:t>
        <a:bodyPr/>
        <a:lstStyle/>
        <a:p>
          <a:r>
            <a:rPr lang="es-ES" dirty="0" err="1"/>
            <a:t>stats</a:t>
          </a:r>
          <a:r>
            <a:rPr lang="es-ES" dirty="0"/>
            <a:t>, </a:t>
          </a:r>
          <a:r>
            <a:rPr lang="es-ES" dirty="0" err="1"/>
            <a:t>graphics</a:t>
          </a:r>
          <a:r>
            <a:rPr lang="es-ES" dirty="0"/>
            <a:t>, … , base</a:t>
          </a:r>
          <a:endParaRPr lang="es-PE" dirty="0"/>
        </a:p>
      </dgm:t>
    </dgm:pt>
    <dgm:pt modelId="{795D2504-0E97-4002-B8D2-18AB45EA85DC}" type="parTrans" cxnId="{F9BBBE90-69B8-4ADB-ABEF-1543612E861D}">
      <dgm:prSet/>
      <dgm:spPr/>
      <dgm:t>
        <a:bodyPr/>
        <a:lstStyle/>
        <a:p>
          <a:endParaRPr lang="es-PE"/>
        </a:p>
      </dgm:t>
    </dgm:pt>
    <dgm:pt modelId="{FBAB7BD7-477E-4822-AE60-84202505CADC}" type="sibTrans" cxnId="{F9BBBE90-69B8-4ADB-ABEF-1543612E861D}">
      <dgm:prSet/>
      <dgm:spPr/>
      <dgm:t>
        <a:bodyPr/>
        <a:lstStyle/>
        <a:p>
          <a:endParaRPr lang="es-PE"/>
        </a:p>
      </dgm:t>
    </dgm:pt>
    <dgm:pt modelId="{C9D4B82F-24CE-47D2-A410-FEC0E94D1290}">
      <dgm:prSet phldrT="[Texto]"/>
      <dgm:spPr/>
      <dgm:t>
        <a:bodyPr/>
        <a:lstStyle/>
        <a:p>
          <a:r>
            <a:rPr lang="es-ES" dirty="0"/>
            <a:t>Operadores aritméticos</a:t>
          </a:r>
          <a:endParaRPr lang="es-PE" dirty="0"/>
        </a:p>
      </dgm:t>
    </dgm:pt>
    <dgm:pt modelId="{D9FD7C07-A49A-4162-871C-F5B43D144E3F}" type="parTrans" cxnId="{8A63E6FD-737A-4ED6-9102-13C4AD2793C3}">
      <dgm:prSet/>
      <dgm:spPr/>
      <dgm:t>
        <a:bodyPr/>
        <a:lstStyle/>
        <a:p>
          <a:endParaRPr lang="es-PE"/>
        </a:p>
      </dgm:t>
    </dgm:pt>
    <dgm:pt modelId="{6D75E15D-4034-45A5-99D2-747E1A78B222}" type="sibTrans" cxnId="{8A63E6FD-737A-4ED6-9102-13C4AD2793C3}">
      <dgm:prSet/>
      <dgm:spPr/>
      <dgm:t>
        <a:bodyPr/>
        <a:lstStyle/>
        <a:p>
          <a:endParaRPr lang="es-PE"/>
        </a:p>
      </dgm:t>
    </dgm:pt>
    <dgm:pt modelId="{82B865E6-17AE-4332-8A67-9EB7C3584610}">
      <dgm:prSet phldrT="[Texto]"/>
      <dgm:spPr/>
      <dgm:t>
        <a:bodyPr/>
        <a:lstStyle/>
        <a:p>
          <a:r>
            <a:rPr lang="es-ES" dirty="0"/>
            <a:t>Operadores relaciones</a:t>
          </a:r>
          <a:endParaRPr lang="es-PE" dirty="0"/>
        </a:p>
      </dgm:t>
    </dgm:pt>
    <dgm:pt modelId="{C3BD0A22-39ED-49B9-8D26-402D00D3D2E6}" type="parTrans" cxnId="{ACEAFE18-1719-488D-9F1A-79C92FF7E7F0}">
      <dgm:prSet/>
      <dgm:spPr/>
      <dgm:t>
        <a:bodyPr/>
        <a:lstStyle/>
        <a:p>
          <a:endParaRPr lang="es-PE"/>
        </a:p>
      </dgm:t>
    </dgm:pt>
    <dgm:pt modelId="{F7F5084D-278C-45CA-AB97-46FC440CE1F7}" type="sibTrans" cxnId="{ACEAFE18-1719-488D-9F1A-79C92FF7E7F0}">
      <dgm:prSet/>
      <dgm:spPr/>
      <dgm:t>
        <a:bodyPr/>
        <a:lstStyle/>
        <a:p>
          <a:endParaRPr lang="es-PE"/>
        </a:p>
      </dgm:t>
    </dgm:pt>
    <dgm:pt modelId="{F9ECABFB-C8D0-426B-9B9A-293E8EEB9152}">
      <dgm:prSet phldrT="[Texto]"/>
      <dgm:spPr/>
      <dgm:t>
        <a:bodyPr/>
        <a:lstStyle/>
        <a:p>
          <a:r>
            <a:rPr lang="es-ES" dirty="0"/>
            <a:t>Operadores lógicos</a:t>
          </a:r>
          <a:endParaRPr lang="es-PE" dirty="0"/>
        </a:p>
      </dgm:t>
    </dgm:pt>
    <dgm:pt modelId="{CA1E0E20-D41D-44F1-81F3-66CA7A8878D8}" type="parTrans" cxnId="{09ED3C11-1657-487C-80F9-234A8F647062}">
      <dgm:prSet/>
      <dgm:spPr/>
      <dgm:t>
        <a:bodyPr/>
        <a:lstStyle/>
        <a:p>
          <a:endParaRPr lang="es-PE"/>
        </a:p>
      </dgm:t>
    </dgm:pt>
    <dgm:pt modelId="{BF1A522B-2BF5-4EE7-B459-A5F3965F3AF2}" type="sibTrans" cxnId="{09ED3C11-1657-487C-80F9-234A8F647062}">
      <dgm:prSet/>
      <dgm:spPr/>
      <dgm:t>
        <a:bodyPr/>
        <a:lstStyle/>
        <a:p>
          <a:endParaRPr lang="es-PE"/>
        </a:p>
      </dgm:t>
    </dgm:pt>
    <dgm:pt modelId="{765FCA94-7C1D-470C-86DA-6265BAFF01CD}">
      <dgm:prSet phldrT="[Texto]"/>
      <dgm:spPr/>
      <dgm:t>
        <a:bodyPr/>
        <a:lstStyle/>
        <a:p>
          <a:r>
            <a:rPr lang="es-ES" dirty="0" err="1"/>
            <a:t>etc</a:t>
          </a:r>
          <a:endParaRPr lang="es-PE" dirty="0"/>
        </a:p>
      </dgm:t>
    </dgm:pt>
    <dgm:pt modelId="{0337CC3B-98D4-4EA5-9C0C-8BF20F1EC14B}" type="parTrans" cxnId="{3CE5E270-60C7-4FE3-A81E-FC020A027B8B}">
      <dgm:prSet/>
      <dgm:spPr/>
      <dgm:t>
        <a:bodyPr/>
        <a:lstStyle/>
        <a:p>
          <a:endParaRPr lang="es-PE"/>
        </a:p>
      </dgm:t>
    </dgm:pt>
    <dgm:pt modelId="{FF74614C-5755-406F-A19F-C1CC92A690CD}" type="sibTrans" cxnId="{3CE5E270-60C7-4FE3-A81E-FC020A027B8B}">
      <dgm:prSet/>
      <dgm:spPr/>
      <dgm:t>
        <a:bodyPr/>
        <a:lstStyle/>
        <a:p>
          <a:endParaRPr lang="es-PE"/>
        </a:p>
      </dgm:t>
    </dgm:pt>
    <dgm:pt modelId="{00C77096-62FC-4F40-96BC-6B514AAD3F7E}">
      <dgm:prSet phldrT="[Texto]"/>
      <dgm:spPr/>
      <dgm:t>
        <a:bodyPr/>
        <a:lstStyle/>
        <a:p>
          <a:r>
            <a:rPr lang="es-ES" dirty="0" err="1"/>
            <a:t>gapminder</a:t>
          </a:r>
          <a:endParaRPr lang="es-PE" dirty="0"/>
        </a:p>
      </dgm:t>
    </dgm:pt>
    <dgm:pt modelId="{BBF5AD2E-CBB0-4485-9704-EF2B4A4E5263}" type="parTrans" cxnId="{390D6142-4FEA-4964-B012-CC8A0A304022}">
      <dgm:prSet/>
      <dgm:spPr/>
      <dgm:t>
        <a:bodyPr/>
        <a:lstStyle/>
        <a:p>
          <a:endParaRPr lang="es-PE"/>
        </a:p>
      </dgm:t>
    </dgm:pt>
    <dgm:pt modelId="{33755604-A97B-4EBC-ADFB-60B49E869FCF}" type="sibTrans" cxnId="{390D6142-4FEA-4964-B012-CC8A0A304022}">
      <dgm:prSet/>
      <dgm:spPr/>
      <dgm:t>
        <a:bodyPr/>
        <a:lstStyle/>
        <a:p>
          <a:endParaRPr lang="es-PE"/>
        </a:p>
      </dgm:t>
    </dgm:pt>
    <dgm:pt modelId="{CDCAA217-E22E-4A97-A0F7-A9CBBA983757}">
      <dgm:prSet phldrT="[Texto]"/>
      <dgm:spPr/>
      <dgm:t>
        <a:bodyPr/>
        <a:lstStyle/>
        <a:p>
          <a:r>
            <a:rPr lang="es-ES" dirty="0" err="1"/>
            <a:t>gapminder</a:t>
          </a:r>
          <a:endParaRPr lang="es-PE" dirty="0"/>
        </a:p>
      </dgm:t>
    </dgm:pt>
    <dgm:pt modelId="{EB050EF7-5CB8-4D48-B404-D0E508A59BAA}" type="parTrans" cxnId="{A670457D-3768-4435-80FF-E3FB4B1FF8BE}">
      <dgm:prSet/>
      <dgm:spPr/>
      <dgm:t>
        <a:bodyPr/>
        <a:lstStyle/>
        <a:p>
          <a:endParaRPr lang="es-PE"/>
        </a:p>
      </dgm:t>
    </dgm:pt>
    <dgm:pt modelId="{5D744D31-961E-435F-BFE7-9C53D3B68C61}" type="sibTrans" cxnId="{A670457D-3768-4435-80FF-E3FB4B1FF8BE}">
      <dgm:prSet/>
      <dgm:spPr/>
      <dgm:t>
        <a:bodyPr/>
        <a:lstStyle/>
        <a:p>
          <a:endParaRPr lang="es-PE"/>
        </a:p>
      </dgm:t>
    </dgm:pt>
    <dgm:pt modelId="{F5827B2D-90CB-472C-A285-68EF4A29A964}" type="pres">
      <dgm:prSet presAssocID="{049E4FCE-1D02-4C80-86FB-5F59E7D18B08}" presName="Name0" presStyleCnt="0">
        <dgm:presLayoutVars>
          <dgm:dir/>
          <dgm:animLvl val="lvl"/>
          <dgm:resizeHandles val="exact"/>
        </dgm:presLayoutVars>
      </dgm:prSet>
      <dgm:spPr/>
    </dgm:pt>
    <dgm:pt modelId="{BB91BE59-F41D-4C67-8C57-99451C03F97E}" type="pres">
      <dgm:prSet presAssocID="{9E9CAF46-7EF7-4775-8B09-176F2729B779}" presName="boxAndChildren" presStyleCnt="0"/>
      <dgm:spPr/>
    </dgm:pt>
    <dgm:pt modelId="{19495968-72E0-492F-8A8F-F79A173739BE}" type="pres">
      <dgm:prSet presAssocID="{9E9CAF46-7EF7-4775-8B09-176F2729B779}" presName="parentTextBox" presStyleLbl="node1" presStyleIdx="0" presStyleCnt="3"/>
      <dgm:spPr/>
    </dgm:pt>
    <dgm:pt modelId="{38B86C6F-21AC-4870-AD0B-5D7AEA9DFA6E}" type="pres">
      <dgm:prSet presAssocID="{9E9CAF46-7EF7-4775-8B09-176F2729B779}" presName="entireBox" presStyleLbl="node1" presStyleIdx="0" presStyleCnt="3"/>
      <dgm:spPr/>
    </dgm:pt>
    <dgm:pt modelId="{8684DA0D-AC80-477B-AF06-44BA90D687CE}" type="pres">
      <dgm:prSet presAssocID="{9E9CAF46-7EF7-4775-8B09-176F2729B779}" presName="descendantBox" presStyleCnt="0"/>
      <dgm:spPr/>
    </dgm:pt>
    <dgm:pt modelId="{EF7740FA-D443-4A8D-9F2D-3538640FD93E}" type="pres">
      <dgm:prSet presAssocID="{C9D4B82F-24CE-47D2-A410-FEC0E94D1290}" presName="childTextBox" presStyleLbl="fgAccFollowNode1" presStyleIdx="0" presStyleCnt="6">
        <dgm:presLayoutVars>
          <dgm:bulletEnabled val="1"/>
        </dgm:presLayoutVars>
      </dgm:prSet>
      <dgm:spPr/>
    </dgm:pt>
    <dgm:pt modelId="{01A28C6B-AE2E-46D5-A068-85C28B63E9DC}" type="pres">
      <dgm:prSet presAssocID="{82B865E6-17AE-4332-8A67-9EB7C3584610}" presName="childTextBox" presStyleLbl="fgAccFollowNode1" presStyleIdx="1" presStyleCnt="6">
        <dgm:presLayoutVars>
          <dgm:bulletEnabled val="1"/>
        </dgm:presLayoutVars>
      </dgm:prSet>
      <dgm:spPr/>
    </dgm:pt>
    <dgm:pt modelId="{DDE63939-91B2-4042-AC75-3CCE861A208C}" type="pres">
      <dgm:prSet presAssocID="{F9ECABFB-C8D0-426B-9B9A-293E8EEB9152}" presName="childTextBox" presStyleLbl="fgAccFollowNode1" presStyleIdx="2" presStyleCnt="6">
        <dgm:presLayoutVars>
          <dgm:bulletEnabled val="1"/>
        </dgm:presLayoutVars>
      </dgm:prSet>
      <dgm:spPr/>
    </dgm:pt>
    <dgm:pt modelId="{BB6AD4C0-4AC6-4949-96A8-93C236A30E6B}" type="pres">
      <dgm:prSet presAssocID="{765FCA94-7C1D-470C-86DA-6265BAFF01CD}" presName="childTextBox" presStyleLbl="fgAccFollowNode1" presStyleIdx="3" presStyleCnt="6">
        <dgm:presLayoutVars>
          <dgm:bulletEnabled val="1"/>
        </dgm:presLayoutVars>
      </dgm:prSet>
      <dgm:spPr/>
    </dgm:pt>
    <dgm:pt modelId="{86D7E979-7CA3-4BBA-877E-6D88A9166998}" type="pres">
      <dgm:prSet presAssocID="{33755604-A97B-4EBC-ADFB-60B49E869FCF}" presName="sp" presStyleCnt="0"/>
      <dgm:spPr/>
    </dgm:pt>
    <dgm:pt modelId="{C355CB77-F3B4-4B42-B651-4D08AA7B716A}" type="pres">
      <dgm:prSet presAssocID="{00C77096-62FC-4F40-96BC-6B514AAD3F7E}" presName="arrowAndChildren" presStyleCnt="0"/>
      <dgm:spPr/>
    </dgm:pt>
    <dgm:pt modelId="{43B9B7E9-E3F8-4F97-AE26-F1CFEB8F8236}" type="pres">
      <dgm:prSet presAssocID="{00C77096-62FC-4F40-96BC-6B514AAD3F7E}" presName="parentTextArrow" presStyleLbl="node1" presStyleIdx="0" presStyleCnt="3"/>
      <dgm:spPr/>
    </dgm:pt>
    <dgm:pt modelId="{222C267E-9CAC-4A36-8FE9-61B864CCA7E0}" type="pres">
      <dgm:prSet presAssocID="{00C77096-62FC-4F40-96BC-6B514AAD3F7E}" presName="arrow" presStyleLbl="node1" presStyleIdx="1" presStyleCnt="3"/>
      <dgm:spPr/>
    </dgm:pt>
    <dgm:pt modelId="{A73E96DA-C045-4C4D-8A80-DD77024A5470}" type="pres">
      <dgm:prSet presAssocID="{00C77096-62FC-4F40-96BC-6B514AAD3F7E}" presName="descendantArrow" presStyleCnt="0"/>
      <dgm:spPr/>
    </dgm:pt>
    <dgm:pt modelId="{185066A5-3067-4117-9A16-413E77B3099F}" type="pres">
      <dgm:prSet presAssocID="{CDCAA217-E22E-4A97-A0F7-A9CBBA983757}" presName="childTextArrow" presStyleLbl="fgAccFollowNode1" presStyleIdx="4" presStyleCnt="6">
        <dgm:presLayoutVars>
          <dgm:bulletEnabled val="1"/>
        </dgm:presLayoutVars>
      </dgm:prSet>
      <dgm:spPr/>
    </dgm:pt>
    <dgm:pt modelId="{4009339A-42D8-4074-9B42-715103D4EEBE}" type="pres">
      <dgm:prSet presAssocID="{E2447E82-5212-4604-B71B-5AF7D81A5B88}" presName="sp" presStyleCnt="0"/>
      <dgm:spPr/>
    </dgm:pt>
    <dgm:pt modelId="{C77FAC0F-EB2B-4F0E-B8EE-8EC26AD42A84}" type="pres">
      <dgm:prSet presAssocID="{05B2CC60-D646-47B7-9B5D-DA91A799F2DC}" presName="arrowAndChildren" presStyleCnt="0"/>
      <dgm:spPr/>
    </dgm:pt>
    <dgm:pt modelId="{2DB11C7A-84AC-4A7B-81D8-99D1A313C4D0}" type="pres">
      <dgm:prSet presAssocID="{05B2CC60-D646-47B7-9B5D-DA91A799F2DC}" presName="parentTextArrow" presStyleLbl="node1" presStyleIdx="1" presStyleCnt="3"/>
      <dgm:spPr/>
    </dgm:pt>
    <dgm:pt modelId="{16610A90-14B5-4B09-9E5C-70804C6583D8}" type="pres">
      <dgm:prSet presAssocID="{05B2CC60-D646-47B7-9B5D-DA91A799F2DC}" presName="arrow" presStyleLbl="node1" presStyleIdx="2" presStyleCnt="3"/>
      <dgm:spPr/>
    </dgm:pt>
    <dgm:pt modelId="{E9926AC5-F552-44BC-9724-3416818740F0}" type="pres">
      <dgm:prSet presAssocID="{05B2CC60-D646-47B7-9B5D-DA91A799F2DC}" presName="descendantArrow" presStyleCnt="0"/>
      <dgm:spPr/>
    </dgm:pt>
    <dgm:pt modelId="{9CD26417-81DC-41BF-8C39-E6DDF996DE6D}" type="pres">
      <dgm:prSet presAssocID="{26F84A2B-62F6-4AF7-8919-0D745D6F2C75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7A705904-A416-40E7-BD68-2A3D9A6FEDD4}" type="presOf" srcId="{05B2CC60-D646-47B7-9B5D-DA91A799F2DC}" destId="{2DB11C7A-84AC-4A7B-81D8-99D1A313C4D0}" srcOrd="0" destOrd="0" presId="urn:microsoft.com/office/officeart/2005/8/layout/process4"/>
    <dgm:cxn modelId="{09ED3C11-1657-487C-80F9-234A8F647062}" srcId="{9E9CAF46-7EF7-4775-8B09-176F2729B779}" destId="{F9ECABFB-C8D0-426B-9B9A-293E8EEB9152}" srcOrd="2" destOrd="0" parTransId="{CA1E0E20-D41D-44F1-81F3-66CA7A8878D8}" sibTransId="{BF1A522B-2BF5-4EE7-B459-A5F3965F3AF2}"/>
    <dgm:cxn modelId="{ACEAFE18-1719-488D-9F1A-79C92FF7E7F0}" srcId="{9E9CAF46-7EF7-4775-8B09-176F2729B779}" destId="{82B865E6-17AE-4332-8A67-9EB7C3584610}" srcOrd="1" destOrd="0" parTransId="{C3BD0A22-39ED-49B9-8D26-402D00D3D2E6}" sibTransId="{F7F5084D-278C-45CA-AB97-46FC440CE1F7}"/>
    <dgm:cxn modelId="{F8E3FD24-C473-409C-B9B3-A35A4E2311E1}" type="presOf" srcId="{00C77096-62FC-4F40-96BC-6B514AAD3F7E}" destId="{43B9B7E9-E3F8-4F97-AE26-F1CFEB8F8236}" srcOrd="0" destOrd="0" presId="urn:microsoft.com/office/officeart/2005/8/layout/process4"/>
    <dgm:cxn modelId="{26F6B12C-28FC-494D-AB6A-22B1D6C4EFAA}" srcId="{049E4FCE-1D02-4C80-86FB-5F59E7D18B08}" destId="{05B2CC60-D646-47B7-9B5D-DA91A799F2DC}" srcOrd="0" destOrd="0" parTransId="{34F6043B-7F47-4793-AB8E-1ED6D7685A44}" sibTransId="{E2447E82-5212-4604-B71B-5AF7D81A5B88}"/>
    <dgm:cxn modelId="{390D6142-4FEA-4964-B012-CC8A0A304022}" srcId="{049E4FCE-1D02-4C80-86FB-5F59E7D18B08}" destId="{00C77096-62FC-4F40-96BC-6B514AAD3F7E}" srcOrd="1" destOrd="0" parTransId="{BBF5AD2E-CBB0-4485-9704-EF2B4A4E5263}" sibTransId="{33755604-A97B-4EBC-ADFB-60B49E869FCF}"/>
    <dgm:cxn modelId="{E806EA62-B1C1-483D-92CA-CC30F09D5253}" type="presOf" srcId="{9E9CAF46-7EF7-4775-8B09-176F2729B779}" destId="{38B86C6F-21AC-4870-AD0B-5D7AEA9DFA6E}" srcOrd="1" destOrd="0" presId="urn:microsoft.com/office/officeart/2005/8/layout/process4"/>
    <dgm:cxn modelId="{01509746-FC65-4ECF-8443-75FE16E0392E}" srcId="{05B2CC60-D646-47B7-9B5D-DA91A799F2DC}" destId="{26F84A2B-62F6-4AF7-8919-0D745D6F2C75}" srcOrd="0" destOrd="0" parTransId="{299C28DD-FCD3-458B-BA60-87D89B53C18C}" sibTransId="{7490E5D7-A4FF-47A1-852B-A51DFC98EA5E}"/>
    <dgm:cxn modelId="{EFEAB669-5B18-4ED3-AAF9-D6962F7BFF2C}" type="presOf" srcId="{F9ECABFB-C8D0-426B-9B9A-293E8EEB9152}" destId="{DDE63939-91B2-4042-AC75-3CCE861A208C}" srcOrd="0" destOrd="0" presId="urn:microsoft.com/office/officeart/2005/8/layout/process4"/>
    <dgm:cxn modelId="{7AD7FC6D-2F04-4EED-9971-CC86F5817E06}" type="presOf" srcId="{765FCA94-7C1D-470C-86DA-6265BAFF01CD}" destId="{BB6AD4C0-4AC6-4949-96A8-93C236A30E6B}" srcOrd="0" destOrd="0" presId="urn:microsoft.com/office/officeart/2005/8/layout/process4"/>
    <dgm:cxn modelId="{62EC2250-9A45-46C8-A158-C584501DF91A}" type="presOf" srcId="{26F84A2B-62F6-4AF7-8919-0D745D6F2C75}" destId="{9CD26417-81DC-41BF-8C39-E6DDF996DE6D}" srcOrd="0" destOrd="0" presId="urn:microsoft.com/office/officeart/2005/8/layout/process4"/>
    <dgm:cxn modelId="{3CE5E270-60C7-4FE3-A81E-FC020A027B8B}" srcId="{9E9CAF46-7EF7-4775-8B09-176F2729B779}" destId="{765FCA94-7C1D-470C-86DA-6265BAFF01CD}" srcOrd="3" destOrd="0" parTransId="{0337CC3B-98D4-4EA5-9C0C-8BF20F1EC14B}" sibTransId="{FF74614C-5755-406F-A19F-C1CC92A690CD}"/>
    <dgm:cxn modelId="{71D83654-4FBD-4ED2-9F20-A8FAE4A40DB7}" type="presOf" srcId="{CDCAA217-E22E-4A97-A0F7-A9CBBA983757}" destId="{185066A5-3067-4117-9A16-413E77B3099F}" srcOrd="0" destOrd="0" presId="urn:microsoft.com/office/officeart/2005/8/layout/process4"/>
    <dgm:cxn modelId="{2513735A-456B-4DDF-9E49-9B4CA7F92188}" type="presOf" srcId="{9E9CAF46-7EF7-4775-8B09-176F2729B779}" destId="{19495968-72E0-492F-8A8F-F79A173739BE}" srcOrd="0" destOrd="0" presId="urn:microsoft.com/office/officeart/2005/8/layout/process4"/>
    <dgm:cxn modelId="{0B37B37B-0F6E-4408-AC17-4DFE03A93DAE}" type="presOf" srcId="{05B2CC60-D646-47B7-9B5D-DA91A799F2DC}" destId="{16610A90-14B5-4B09-9E5C-70804C6583D8}" srcOrd="1" destOrd="0" presId="urn:microsoft.com/office/officeart/2005/8/layout/process4"/>
    <dgm:cxn modelId="{A670457D-3768-4435-80FF-E3FB4B1FF8BE}" srcId="{00C77096-62FC-4F40-96BC-6B514AAD3F7E}" destId="{CDCAA217-E22E-4A97-A0F7-A9CBBA983757}" srcOrd="0" destOrd="0" parTransId="{EB050EF7-5CB8-4D48-B404-D0E508A59BAA}" sibTransId="{5D744D31-961E-435F-BFE7-9C53D3B68C61}"/>
    <dgm:cxn modelId="{F9BBBE90-69B8-4ADB-ABEF-1543612E861D}" srcId="{049E4FCE-1D02-4C80-86FB-5F59E7D18B08}" destId="{9E9CAF46-7EF7-4775-8B09-176F2729B779}" srcOrd="2" destOrd="0" parTransId="{795D2504-0E97-4002-B8D2-18AB45EA85DC}" sibTransId="{FBAB7BD7-477E-4822-AE60-84202505CADC}"/>
    <dgm:cxn modelId="{ABFDD59B-776E-4054-BD4E-139C0BFA0E3C}" type="presOf" srcId="{049E4FCE-1D02-4C80-86FB-5F59E7D18B08}" destId="{F5827B2D-90CB-472C-A285-68EF4A29A964}" srcOrd="0" destOrd="0" presId="urn:microsoft.com/office/officeart/2005/8/layout/process4"/>
    <dgm:cxn modelId="{D50D36DC-FDBA-43B7-B8F8-7E90F1BA0161}" type="presOf" srcId="{82B865E6-17AE-4332-8A67-9EB7C3584610}" destId="{01A28C6B-AE2E-46D5-A068-85C28B63E9DC}" srcOrd="0" destOrd="0" presId="urn:microsoft.com/office/officeart/2005/8/layout/process4"/>
    <dgm:cxn modelId="{DBBD3CDC-BE27-446F-80FF-EE957FA3FB78}" type="presOf" srcId="{00C77096-62FC-4F40-96BC-6B514AAD3F7E}" destId="{222C267E-9CAC-4A36-8FE9-61B864CCA7E0}" srcOrd="1" destOrd="0" presId="urn:microsoft.com/office/officeart/2005/8/layout/process4"/>
    <dgm:cxn modelId="{396614F8-11EE-46EA-A29C-2316083AD09D}" type="presOf" srcId="{C9D4B82F-24CE-47D2-A410-FEC0E94D1290}" destId="{EF7740FA-D443-4A8D-9F2D-3538640FD93E}" srcOrd="0" destOrd="0" presId="urn:microsoft.com/office/officeart/2005/8/layout/process4"/>
    <dgm:cxn modelId="{8A63E6FD-737A-4ED6-9102-13C4AD2793C3}" srcId="{9E9CAF46-7EF7-4775-8B09-176F2729B779}" destId="{C9D4B82F-24CE-47D2-A410-FEC0E94D1290}" srcOrd="0" destOrd="0" parTransId="{D9FD7C07-A49A-4162-871C-F5B43D144E3F}" sibTransId="{6D75E15D-4034-45A5-99D2-747E1A78B222}"/>
    <dgm:cxn modelId="{731E72CF-7FFB-474C-BDE8-852E094AE697}" type="presParOf" srcId="{F5827B2D-90CB-472C-A285-68EF4A29A964}" destId="{BB91BE59-F41D-4C67-8C57-99451C03F97E}" srcOrd="0" destOrd="0" presId="urn:microsoft.com/office/officeart/2005/8/layout/process4"/>
    <dgm:cxn modelId="{2DBBB9E5-F3FB-4139-860C-A781259C7836}" type="presParOf" srcId="{BB91BE59-F41D-4C67-8C57-99451C03F97E}" destId="{19495968-72E0-492F-8A8F-F79A173739BE}" srcOrd="0" destOrd="0" presId="urn:microsoft.com/office/officeart/2005/8/layout/process4"/>
    <dgm:cxn modelId="{D8D9D57C-0596-4870-B2AC-C59203B2C975}" type="presParOf" srcId="{BB91BE59-F41D-4C67-8C57-99451C03F97E}" destId="{38B86C6F-21AC-4870-AD0B-5D7AEA9DFA6E}" srcOrd="1" destOrd="0" presId="urn:microsoft.com/office/officeart/2005/8/layout/process4"/>
    <dgm:cxn modelId="{721FE64E-895B-402E-BC24-CAD0B884D8D6}" type="presParOf" srcId="{BB91BE59-F41D-4C67-8C57-99451C03F97E}" destId="{8684DA0D-AC80-477B-AF06-44BA90D687CE}" srcOrd="2" destOrd="0" presId="urn:microsoft.com/office/officeart/2005/8/layout/process4"/>
    <dgm:cxn modelId="{488930DE-1B74-4CBE-8CC6-66C6D7E121AF}" type="presParOf" srcId="{8684DA0D-AC80-477B-AF06-44BA90D687CE}" destId="{EF7740FA-D443-4A8D-9F2D-3538640FD93E}" srcOrd="0" destOrd="0" presId="urn:microsoft.com/office/officeart/2005/8/layout/process4"/>
    <dgm:cxn modelId="{8BF241A5-96C0-4991-886A-580BD8EFE27E}" type="presParOf" srcId="{8684DA0D-AC80-477B-AF06-44BA90D687CE}" destId="{01A28C6B-AE2E-46D5-A068-85C28B63E9DC}" srcOrd="1" destOrd="0" presId="urn:microsoft.com/office/officeart/2005/8/layout/process4"/>
    <dgm:cxn modelId="{8D2323EA-487A-45DC-9E75-2F72FF04AF92}" type="presParOf" srcId="{8684DA0D-AC80-477B-AF06-44BA90D687CE}" destId="{DDE63939-91B2-4042-AC75-3CCE861A208C}" srcOrd="2" destOrd="0" presId="urn:microsoft.com/office/officeart/2005/8/layout/process4"/>
    <dgm:cxn modelId="{50EAD9B5-0F7B-4654-9F23-9812F65C731B}" type="presParOf" srcId="{8684DA0D-AC80-477B-AF06-44BA90D687CE}" destId="{BB6AD4C0-4AC6-4949-96A8-93C236A30E6B}" srcOrd="3" destOrd="0" presId="urn:microsoft.com/office/officeart/2005/8/layout/process4"/>
    <dgm:cxn modelId="{D36C1152-E62E-4109-A6DD-558DB3768483}" type="presParOf" srcId="{F5827B2D-90CB-472C-A285-68EF4A29A964}" destId="{86D7E979-7CA3-4BBA-877E-6D88A9166998}" srcOrd="1" destOrd="0" presId="urn:microsoft.com/office/officeart/2005/8/layout/process4"/>
    <dgm:cxn modelId="{F61D2D26-C5D3-4D61-B1CD-888C27B21467}" type="presParOf" srcId="{F5827B2D-90CB-472C-A285-68EF4A29A964}" destId="{C355CB77-F3B4-4B42-B651-4D08AA7B716A}" srcOrd="2" destOrd="0" presId="urn:microsoft.com/office/officeart/2005/8/layout/process4"/>
    <dgm:cxn modelId="{6C4537AD-F2D7-4953-B8C0-02DEB4F1E729}" type="presParOf" srcId="{C355CB77-F3B4-4B42-B651-4D08AA7B716A}" destId="{43B9B7E9-E3F8-4F97-AE26-F1CFEB8F8236}" srcOrd="0" destOrd="0" presId="urn:microsoft.com/office/officeart/2005/8/layout/process4"/>
    <dgm:cxn modelId="{AFAF7B40-EC0A-4FC1-8F7A-FFFE29887A93}" type="presParOf" srcId="{C355CB77-F3B4-4B42-B651-4D08AA7B716A}" destId="{222C267E-9CAC-4A36-8FE9-61B864CCA7E0}" srcOrd="1" destOrd="0" presId="urn:microsoft.com/office/officeart/2005/8/layout/process4"/>
    <dgm:cxn modelId="{360BCCA7-09EE-423C-91B0-704446B1ED20}" type="presParOf" srcId="{C355CB77-F3B4-4B42-B651-4D08AA7B716A}" destId="{A73E96DA-C045-4C4D-8A80-DD77024A5470}" srcOrd="2" destOrd="0" presId="urn:microsoft.com/office/officeart/2005/8/layout/process4"/>
    <dgm:cxn modelId="{CA17D5C7-F242-454E-91CD-C32DE7E51D4F}" type="presParOf" srcId="{A73E96DA-C045-4C4D-8A80-DD77024A5470}" destId="{185066A5-3067-4117-9A16-413E77B3099F}" srcOrd="0" destOrd="0" presId="urn:microsoft.com/office/officeart/2005/8/layout/process4"/>
    <dgm:cxn modelId="{F95BDC6B-647E-4794-A346-2A7F3958E33F}" type="presParOf" srcId="{F5827B2D-90CB-472C-A285-68EF4A29A964}" destId="{4009339A-42D8-4074-9B42-715103D4EEBE}" srcOrd="3" destOrd="0" presId="urn:microsoft.com/office/officeart/2005/8/layout/process4"/>
    <dgm:cxn modelId="{03F9F423-391A-48A1-BDFC-EA1C2C0259A3}" type="presParOf" srcId="{F5827B2D-90CB-472C-A285-68EF4A29A964}" destId="{C77FAC0F-EB2B-4F0E-B8EE-8EC26AD42A84}" srcOrd="4" destOrd="0" presId="urn:microsoft.com/office/officeart/2005/8/layout/process4"/>
    <dgm:cxn modelId="{7ECF013D-3E09-47FF-9AD2-228C67090046}" type="presParOf" srcId="{C77FAC0F-EB2B-4F0E-B8EE-8EC26AD42A84}" destId="{2DB11C7A-84AC-4A7B-81D8-99D1A313C4D0}" srcOrd="0" destOrd="0" presId="urn:microsoft.com/office/officeart/2005/8/layout/process4"/>
    <dgm:cxn modelId="{90E0B4C8-CBE4-438E-B339-3A107CCF769B}" type="presParOf" srcId="{C77FAC0F-EB2B-4F0E-B8EE-8EC26AD42A84}" destId="{16610A90-14B5-4B09-9E5C-70804C6583D8}" srcOrd="1" destOrd="0" presId="urn:microsoft.com/office/officeart/2005/8/layout/process4"/>
    <dgm:cxn modelId="{602B71D0-3B42-487E-B74F-F3ED67AFEBFD}" type="presParOf" srcId="{C77FAC0F-EB2B-4F0E-B8EE-8EC26AD42A84}" destId="{E9926AC5-F552-44BC-9724-3416818740F0}" srcOrd="2" destOrd="0" presId="urn:microsoft.com/office/officeart/2005/8/layout/process4"/>
    <dgm:cxn modelId="{53483E28-A44A-4A63-8F73-9FD27E494EE6}" type="presParOf" srcId="{E9926AC5-F552-44BC-9724-3416818740F0}" destId="{9CD26417-81DC-41BF-8C39-E6DDF996DE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9E4FCE-1D02-4C80-86FB-5F59E7D18B08}" type="doc">
      <dgm:prSet loTypeId="urn:microsoft.com/office/officeart/2005/8/layout/process4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s-PE"/>
        </a:p>
      </dgm:t>
    </dgm:pt>
    <dgm:pt modelId="{05B2CC60-D646-47B7-9B5D-DA91A799F2DC}">
      <dgm:prSet phldrT="[Texto]"/>
      <dgm:spPr/>
      <dgm:t>
        <a:bodyPr/>
        <a:lstStyle/>
        <a:p>
          <a:r>
            <a:rPr lang="es-ES" dirty="0"/>
            <a:t>Tu </a:t>
          </a:r>
          <a:r>
            <a:rPr lang="es-ES" dirty="0" err="1"/>
            <a:t>Environment</a:t>
          </a:r>
          <a:endParaRPr lang="es-PE" dirty="0"/>
        </a:p>
      </dgm:t>
    </dgm:pt>
    <dgm:pt modelId="{34F6043B-7F47-4793-AB8E-1ED6D7685A44}" type="parTrans" cxnId="{26F6B12C-28FC-494D-AB6A-22B1D6C4EFAA}">
      <dgm:prSet/>
      <dgm:spPr/>
      <dgm:t>
        <a:bodyPr/>
        <a:lstStyle/>
        <a:p>
          <a:endParaRPr lang="es-PE"/>
        </a:p>
      </dgm:t>
    </dgm:pt>
    <dgm:pt modelId="{E2447E82-5212-4604-B71B-5AF7D81A5B88}" type="sibTrans" cxnId="{26F6B12C-28FC-494D-AB6A-22B1D6C4EFAA}">
      <dgm:prSet/>
      <dgm:spPr/>
      <dgm:t>
        <a:bodyPr/>
        <a:lstStyle/>
        <a:p>
          <a:endParaRPr lang="es-PE"/>
        </a:p>
      </dgm:t>
    </dgm:pt>
    <dgm:pt modelId="{26F84A2B-62F6-4AF7-8919-0D745D6F2C75}">
      <dgm:prSet phldrT="[Texto]"/>
      <dgm:spPr/>
      <dgm:t>
        <a:bodyPr/>
        <a:lstStyle/>
        <a:p>
          <a:r>
            <a:rPr lang="es-ES" dirty="0" err="1"/>
            <a:t>mi_vector</a:t>
          </a:r>
          <a:endParaRPr lang="es-PE" dirty="0"/>
        </a:p>
      </dgm:t>
    </dgm:pt>
    <dgm:pt modelId="{299C28DD-FCD3-458B-BA60-87D89B53C18C}" type="parTrans" cxnId="{01509746-FC65-4ECF-8443-75FE16E0392E}">
      <dgm:prSet/>
      <dgm:spPr/>
      <dgm:t>
        <a:bodyPr/>
        <a:lstStyle/>
        <a:p>
          <a:endParaRPr lang="es-PE"/>
        </a:p>
      </dgm:t>
    </dgm:pt>
    <dgm:pt modelId="{7490E5D7-A4FF-47A1-852B-A51DFC98EA5E}" type="sibTrans" cxnId="{01509746-FC65-4ECF-8443-75FE16E0392E}">
      <dgm:prSet/>
      <dgm:spPr/>
      <dgm:t>
        <a:bodyPr/>
        <a:lstStyle/>
        <a:p>
          <a:endParaRPr lang="es-PE"/>
        </a:p>
      </dgm:t>
    </dgm:pt>
    <dgm:pt modelId="{9E9CAF46-7EF7-4775-8B09-176F2729B779}">
      <dgm:prSet phldrT="[Texto]"/>
      <dgm:spPr/>
      <dgm:t>
        <a:bodyPr/>
        <a:lstStyle/>
        <a:p>
          <a:r>
            <a:rPr lang="es-ES" dirty="0" err="1"/>
            <a:t>stats</a:t>
          </a:r>
          <a:r>
            <a:rPr lang="es-ES" dirty="0"/>
            <a:t>, </a:t>
          </a:r>
          <a:r>
            <a:rPr lang="es-ES" dirty="0" err="1"/>
            <a:t>graphics</a:t>
          </a:r>
          <a:r>
            <a:rPr lang="es-ES" dirty="0"/>
            <a:t>, … , base</a:t>
          </a:r>
          <a:endParaRPr lang="es-PE" dirty="0"/>
        </a:p>
      </dgm:t>
    </dgm:pt>
    <dgm:pt modelId="{795D2504-0E97-4002-B8D2-18AB45EA85DC}" type="parTrans" cxnId="{F9BBBE90-69B8-4ADB-ABEF-1543612E861D}">
      <dgm:prSet/>
      <dgm:spPr/>
      <dgm:t>
        <a:bodyPr/>
        <a:lstStyle/>
        <a:p>
          <a:endParaRPr lang="es-PE"/>
        </a:p>
      </dgm:t>
    </dgm:pt>
    <dgm:pt modelId="{FBAB7BD7-477E-4822-AE60-84202505CADC}" type="sibTrans" cxnId="{F9BBBE90-69B8-4ADB-ABEF-1543612E861D}">
      <dgm:prSet/>
      <dgm:spPr/>
      <dgm:t>
        <a:bodyPr/>
        <a:lstStyle/>
        <a:p>
          <a:endParaRPr lang="es-PE"/>
        </a:p>
      </dgm:t>
    </dgm:pt>
    <dgm:pt modelId="{C9D4B82F-24CE-47D2-A410-FEC0E94D1290}">
      <dgm:prSet phldrT="[Texto]"/>
      <dgm:spPr/>
      <dgm:t>
        <a:bodyPr/>
        <a:lstStyle/>
        <a:p>
          <a:r>
            <a:rPr lang="es-ES" dirty="0"/>
            <a:t>Operadores aritméticos</a:t>
          </a:r>
          <a:endParaRPr lang="es-PE" dirty="0"/>
        </a:p>
      </dgm:t>
    </dgm:pt>
    <dgm:pt modelId="{D9FD7C07-A49A-4162-871C-F5B43D144E3F}" type="parTrans" cxnId="{8A63E6FD-737A-4ED6-9102-13C4AD2793C3}">
      <dgm:prSet/>
      <dgm:spPr/>
      <dgm:t>
        <a:bodyPr/>
        <a:lstStyle/>
        <a:p>
          <a:endParaRPr lang="es-PE"/>
        </a:p>
      </dgm:t>
    </dgm:pt>
    <dgm:pt modelId="{6D75E15D-4034-45A5-99D2-747E1A78B222}" type="sibTrans" cxnId="{8A63E6FD-737A-4ED6-9102-13C4AD2793C3}">
      <dgm:prSet/>
      <dgm:spPr/>
      <dgm:t>
        <a:bodyPr/>
        <a:lstStyle/>
        <a:p>
          <a:endParaRPr lang="es-PE"/>
        </a:p>
      </dgm:t>
    </dgm:pt>
    <dgm:pt modelId="{82B865E6-17AE-4332-8A67-9EB7C3584610}">
      <dgm:prSet phldrT="[Texto]"/>
      <dgm:spPr/>
      <dgm:t>
        <a:bodyPr/>
        <a:lstStyle/>
        <a:p>
          <a:r>
            <a:rPr lang="es-ES" dirty="0"/>
            <a:t>Operadores relaciones</a:t>
          </a:r>
          <a:endParaRPr lang="es-PE" dirty="0"/>
        </a:p>
      </dgm:t>
    </dgm:pt>
    <dgm:pt modelId="{C3BD0A22-39ED-49B9-8D26-402D00D3D2E6}" type="parTrans" cxnId="{ACEAFE18-1719-488D-9F1A-79C92FF7E7F0}">
      <dgm:prSet/>
      <dgm:spPr/>
      <dgm:t>
        <a:bodyPr/>
        <a:lstStyle/>
        <a:p>
          <a:endParaRPr lang="es-PE"/>
        </a:p>
      </dgm:t>
    </dgm:pt>
    <dgm:pt modelId="{F7F5084D-278C-45CA-AB97-46FC440CE1F7}" type="sibTrans" cxnId="{ACEAFE18-1719-488D-9F1A-79C92FF7E7F0}">
      <dgm:prSet/>
      <dgm:spPr/>
      <dgm:t>
        <a:bodyPr/>
        <a:lstStyle/>
        <a:p>
          <a:endParaRPr lang="es-PE"/>
        </a:p>
      </dgm:t>
    </dgm:pt>
    <dgm:pt modelId="{F9ECABFB-C8D0-426B-9B9A-293E8EEB9152}">
      <dgm:prSet phldrT="[Texto]"/>
      <dgm:spPr/>
      <dgm:t>
        <a:bodyPr/>
        <a:lstStyle/>
        <a:p>
          <a:r>
            <a:rPr lang="es-ES" dirty="0"/>
            <a:t>Operadores lógicos</a:t>
          </a:r>
          <a:endParaRPr lang="es-PE" dirty="0"/>
        </a:p>
      </dgm:t>
    </dgm:pt>
    <dgm:pt modelId="{CA1E0E20-D41D-44F1-81F3-66CA7A8878D8}" type="parTrans" cxnId="{09ED3C11-1657-487C-80F9-234A8F647062}">
      <dgm:prSet/>
      <dgm:spPr/>
      <dgm:t>
        <a:bodyPr/>
        <a:lstStyle/>
        <a:p>
          <a:endParaRPr lang="es-PE"/>
        </a:p>
      </dgm:t>
    </dgm:pt>
    <dgm:pt modelId="{BF1A522B-2BF5-4EE7-B459-A5F3965F3AF2}" type="sibTrans" cxnId="{09ED3C11-1657-487C-80F9-234A8F647062}">
      <dgm:prSet/>
      <dgm:spPr/>
      <dgm:t>
        <a:bodyPr/>
        <a:lstStyle/>
        <a:p>
          <a:endParaRPr lang="es-PE"/>
        </a:p>
      </dgm:t>
    </dgm:pt>
    <dgm:pt modelId="{765FCA94-7C1D-470C-86DA-6265BAFF01CD}">
      <dgm:prSet phldrT="[Texto]"/>
      <dgm:spPr/>
      <dgm:t>
        <a:bodyPr/>
        <a:lstStyle/>
        <a:p>
          <a:r>
            <a:rPr lang="es-ES" dirty="0" err="1"/>
            <a:t>etc</a:t>
          </a:r>
          <a:endParaRPr lang="es-PE" dirty="0"/>
        </a:p>
      </dgm:t>
    </dgm:pt>
    <dgm:pt modelId="{0337CC3B-98D4-4EA5-9C0C-8BF20F1EC14B}" type="parTrans" cxnId="{3CE5E270-60C7-4FE3-A81E-FC020A027B8B}">
      <dgm:prSet/>
      <dgm:spPr/>
      <dgm:t>
        <a:bodyPr/>
        <a:lstStyle/>
        <a:p>
          <a:endParaRPr lang="es-PE"/>
        </a:p>
      </dgm:t>
    </dgm:pt>
    <dgm:pt modelId="{FF74614C-5755-406F-A19F-C1CC92A690CD}" type="sibTrans" cxnId="{3CE5E270-60C7-4FE3-A81E-FC020A027B8B}">
      <dgm:prSet/>
      <dgm:spPr/>
      <dgm:t>
        <a:bodyPr/>
        <a:lstStyle/>
        <a:p>
          <a:endParaRPr lang="es-PE"/>
        </a:p>
      </dgm:t>
    </dgm:pt>
    <dgm:pt modelId="{00C77096-62FC-4F40-96BC-6B514AAD3F7E}">
      <dgm:prSet phldrT="[Texto]"/>
      <dgm:spPr/>
      <dgm:t>
        <a:bodyPr/>
        <a:lstStyle/>
        <a:p>
          <a:r>
            <a:rPr lang="es-ES" dirty="0" err="1"/>
            <a:t>gapminder</a:t>
          </a:r>
          <a:endParaRPr lang="es-PE" dirty="0"/>
        </a:p>
      </dgm:t>
    </dgm:pt>
    <dgm:pt modelId="{BBF5AD2E-CBB0-4485-9704-EF2B4A4E5263}" type="parTrans" cxnId="{390D6142-4FEA-4964-B012-CC8A0A304022}">
      <dgm:prSet/>
      <dgm:spPr/>
      <dgm:t>
        <a:bodyPr/>
        <a:lstStyle/>
        <a:p>
          <a:endParaRPr lang="es-PE"/>
        </a:p>
      </dgm:t>
    </dgm:pt>
    <dgm:pt modelId="{33755604-A97B-4EBC-ADFB-60B49E869FCF}" type="sibTrans" cxnId="{390D6142-4FEA-4964-B012-CC8A0A304022}">
      <dgm:prSet/>
      <dgm:spPr/>
      <dgm:t>
        <a:bodyPr/>
        <a:lstStyle/>
        <a:p>
          <a:endParaRPr lang="es-PE"/>
        </a:p>
      </dgm:t>
    </dgm:pt>
    <dgm:pt modelId="{CDCAA217-E22E-4A97-A0F7-A9CBBA983757}">
      <dgm:prSet phldrT="[Texto]"/>
      <dgm:spPr/>
      <dgm:t>
        <a:bodyPr/>
        <a:lstStyle/>
        <a:p>
          <a:r>
            <a:rPr lang="es-ES" dirty="0" err="1"/>
            <a:t>gapminder</a:t>
          </a:r>
          <a:endParaRPr lang="es-PE" dirty="0"/>
        </a:p>
      </dgm:t>
    </dgm:pt>
    <dgm:pt modelId="{EB050EF7-5CB8-4D48-B404-D0E508A59BAA}" type="parTrans" cxnId="{A670457D-3768-4435-80FF-E3FB4B1FF8BE}">
      <dgm:prSet/>
      <dgm:spPr/>
      <dgm:t>
        <a:bodyPr/>
        <a:lstStyle/>
        <a:p>
          <a:endParaRPr lang="es-PE"/>
        </a:p>
      </dgm:t>
    </dgm:pt>
    <dgm:pt modelId="{5D744D31-961E-435F-BFE7-9C53D3B68C61}" type="sibTrans" cxnId="{A670457D-3768-4435-80FF-E3FB4B1FF8BE}">
      <dgm:prSet/>
      <dgm:spPr/>
      <dgm:t>
        <a:bodyPr/>
        <a:lstStyle/>
        <a:p>
          <a:endParaRPr lang="es-PE"/>
        </a:p>
      </dgm:t>
    </dgm:pt>
    <dgm:pt modelId="{3D2FB0E0-9436-4080-8C94-336BC4FBCC1C}">
      <dgm:prSet phldrT="[Texto]"/>
      <dgm:spPr/>
      <dgm:t>
        <a:bodyPr/>
        <a:lstStyle/>
        <a:p>
          <a:r>
            <a:rPr lang="es-ES" dirty="0" err="1"/>
            <a:t>raiz_cuadrada</a:t>
          </a:r>
          <a:r>
            <a:rPr lang="es-ES" dirty="0"/>
            <a:t>()</a:t>
          </a:r>
          <a:endParaRPr lang="es-PE" dirty="0"/>
        </a:p>
      </dgm:t>
    </dgm:pt>
    <dgm:pt modelId="{1589E5D8-CD1B-4A71-B7CB-F1C5121D91D9}" type="parTrans" cxnId="{747BD639-B152-443D-A6E5-C9359644517B}">
      <dgm:prSet/>
      <dgm:spPr/>
      <dgm:t>
        <a:bodyPr/>
        <a:lstStyle/>
        <a:p>
          <a:endParaRPr lang="es-PE"/>
        </a:p>
      </dgm:t>
    </dgm:pt>
    <dgm:pt modelId="{8E4FFCB8-6816-458D-A49B-66728FB8FDCD}" type="sibTrans" cxnId="{747BD639-B152-443D-A6E5-C9359644517B}">
      <dgm:prSet/>
      <dgm:spPr/>
      <dgm:t>
        <a:bodyPr/>
        <a:lstStyle/>
        <a:p>
          <a:endParaRPr lang="es-PE"/>
        </a:p>
      </dgm:t>
    </dgm:pt>
    <dgm:pt modelId="{95497662-B976-4B4B-BE1E-EE7F509BCEC4}">
      <dgm:prSet phldrT="[Texto]"/>
      <dgm:spPr/>
      <dgm:t>
        <a:bodyPr/>
        <a:lstStyle/>
        <a:p>
          <a:r>
            <a:rPr lang="es-ES" dirty="0"/>
            <a:t>x</a:t>
          </a:r>
          <a:endParaRPr lang="es-PE" dirty="0"/>
        </a:p>
      </dgm:t>
    </dgm:pt>
    <dgm:pt modelId="{6D1A1111-9944-4766-A003-65D35025092B}" type="parTrans" cxnId="{DD3994A2-4461-4515-B6D1-C42DD71FDEAD}">
      <dgm:prSet/>
      <dgm:spPr/>
      <dgm:t>
        <a:bodyPr/>
        <a:lstStyle/>
        <a:p>
          <a:endParaRPr lang="es-PE"/>
        </a:p>
      </dgm:t>
    </dgm:pt>
    <dgm:pt modelId="{0E77051E-7D89-4DF6-A830-7E2465517F01}" type="sibTrans" cxnId="{DD3994A2-4461-4515-B6D1-C42DD71FDEAD}">
      <dgm:prSet/>
      <dgm:spPr/>
      <dgm:t>
        <a:bodyPr/>
        <a:lstStyle/>
        <a:p>
          <a:endParaRPr lang="es-PE"/>
        </a:p>
      </dgm:t>
    </dgm:pt>
    <dgm:pt modelId="{F5827B2D-90CB-472C-A285-68EF4A29A964}" type="pres">
      <dgm:prSet presAssocID="{049E4FCE-1D02-4C80-86FB-5F59E7D18B08}" presName="Name0" presStyleCnt="0">
        <dgm:presLayoutVars>
          <dgm:dir/>
          <dgm:animLvl val="lvl"/>
          <dgm:resizeHandles val="exact"/>
        </dgm:presLayoutVars>
      </dgm:prSet>
      <dgm:spPr/>
    </dgm:pt>
    <dgm:pt modelId="{BB91BE59-F41D-4C67-8C57-99451C03F97E}" type="pres">
      <dgm:prSet presAssocID="{9E9CAF46-7EF7-4775-8B09-176F2729B779}" presName="boxAndChildren" presStyleCnt="0"/>
      <dgm:spPr/>
    </dgm:pt>
    <dgm:pt modelId="{19495968-72E0-492F-8A8F-F79A173739BE}" type="pres">
      <dgm:prSet presAssocID="{9E9CAF46-7EF7-4775-8B09-176F2729B779}" presName="parentTextBox" presStyleLbl="node1" presStyleIdx="0" presStyleCnt="4"/>
      <dgm:spPr/>
    </dgm:pt>
    <dgm:pt modelId="{38B86C6F-21AC-4870-AD0B-5D7AEA9DFA6E}" type="pres">
      <dgm:prSet presAssocID="{9E9CAF46-7EF7-4775-8B09-176F2729B779}" presName="entireBox" presStyleLbl="node1" presStyleIdx="0" presStyleCnt="4"/>
      <dgm:spPr/>
    </dgm:pt>
    <dgm:pt modelId="{8684DA0D-AC80-477B-AF06-44BA90D687CE}" type="pres">
      <dgm:prSet presAssocID="{9E9CAF46-7EF7-4775-8B09-176F2729B779}" presName="descendantBox" presStyleCnt="0"/>
      <dgm:spPr/>
    </dgm:pt>
    <dgm:pt modelId="{EF7740FA-D443-4A8D-9F2D-3538640FD93E}" type="pres">
      <dgm:prSet presAssocID="{C9D4B82F-24CE-47D2-A410-FEC0E94D1290}" presName="childTextBox" presStyleLbl="fgAccFollowNode1" presStyleIdx="0" presStyleCnt="7">
        <dgm:presLayoutVars>
          <dgm:bulletEnabled val="1"/>
        </dgm:presLayoutVars>
      </dgm:prSet>
      <dgm:spPr/>
    </dgm:pt>
    <dgm:pt modelId="{01A28C6B-AE2E-46D5-A068-85C28B63E9DC}" type="pres">
      <dgm:prSet presAssocID="{82B865E6-17AE-4332-8A67-9EB7C3584610}" presName="childTextBox" presStyleLbl="fgAccFollowNode1" presStyleIdx="1" presStyleCnt="7">
        <dgm:presLayoutVars>
          <dgm:bulletEnabled val="1"/>
        </dgm:presLayoutVars>
      </dgm:prSet>
      <dgm:spPr/>
    </dgm:pt>
    <dgm:pt modelId="{DDE63939-91B2-4042-AC75-3CCE861A208C}" type="pres">
      <dgm:prSet presAssocID="{F9ECABFB-C8D0-426B-9B9A-293E8EEB9152}" presName="childTextBox" presStyleLbl="fgAccFollowNode1" presStyleIdx="2" presStyleCnt="7">
        <dgm:presLayoutVars>
          <dgm:bulletEnabled val="1"/>
        </dgm:presLayoutVars>
      </dgm:prSet>
      <dgm:spPr/>
    </dgm:pt>
    <dgm:pt modelId="{BB6AD4C0-4AC6-4949-96A8-93C236A30E6B}" type="pres">
      <dgm:prSet presAssocID="{765FCA94-7C1D-470C-86DA-6265BAFF01CD}" presName="childTextBox" presStyleLbl="fgAccFollowNode1" presStyleIdx="3" presStyleCnt="7">
        <dgm:presLayoutVars>
          <dgm:bulletEnabled val="1"/>
        </dgm:presLayoutVars>
      </dgm:prSet>
      <dgm:spPr/>
    </dgm:pt>
    <dgm:pt modelId="{86D7E979-7CA3-4BBA-877E-6D88A9166998}" type="pres">
      <dgm:prSet presAssocID="{33755604-A97B-4EBC-ADFB-60B49E869FCF}" presName="sp" presStyleCnt="0"/>
      <dgm:spPr/>
    </dgm:pt>
    <dgm:pt modelId="{C355CB77-F3B4-4B42-B651-4D08AA7B716A}" type="pres">
      <dgm:prSet presAssocID="{00C77096-62FC-4F40-96BC-6B514AAD3F7E}" presName="arrowAndChildren" presStyleCnt="0"/>
      <dgm:spPr/>
    </dgm:pt>
    <dgm:pt modelId="{43B9B7E9-E3F8-4F97-AE26-F1CFEB8F8236}" type="pres">
      <dgm:prSet presAssocID="{00C77096-62FC-4F40-96BC-6B514AAD3F7E}" presName="parentTextArrow" presStyleLbl="node1" presStyleIdx="0" presStyleCnt="4"/>
      <dgm:spPr/>
    </dgm:pt>
    <dgm:pt modelId="{222C267E-9CAC-4A36-8FE9-61B864CCA7E0}" type="pres">
      <dgm:prSet presAssocID="{00C77096-62FC-4F40-96BC-6B514AAD3F7E}" presName="arrow" presStyleLbl="node1" presStyleIdx="1" presStyleCnt="4"/>
      <dgm:spPr/>
    </dgm:pt>
    <dgm:pt modelId="{A73E96DA-C045-4C4D-8A80-DD77024A5470}" type="pres">
      <dgm:prSet presAssocID="{00C77096-62FC-4F40-96BC-6B514AAD3F7E}" presName="descendantArrow" presStyleCnt="0"/>
      <dgm:spPr/>
    </dgm:pt>
    <dgm:pt modelId="{185066A5-3067-4117-9A16-413E77B3099F}" type="pres">
      <dgm:prSet presAssocID="{CDCAA217-E22E-4A97-A0F7-A9CBBA983757}" presName="childTextArrow" presStyleLbl="fgAccFollowNode1" presStyleIdx="4" presStyleCnt="7">
        <dgm:presLayoutVars>
          <dgm:bulletEnabled val="1"/>
        </dgm:presLayoutVars>
      </dgm:prSet>
      <dgm:spPr/>
    </dgm:pt>
    <dgm:pt modelId="{4009339A-42D8-4074-9B42-715103D4EEBE}" type="pres">
      <dgm:prSet presAssocID="{E2447E82-5212-4604-B71B-5AF7D81A5B88}" presName="sp" presStyleCnt="0"/>
      <dgm:spPr/>
    </dgm:pt>
    <dgm:pt modelId="{C77FAC0F-EB2B-4F0E-B8EE-8EC26AD42A84}" type="pres">
      <dgm:prSet presAssocID="{05B2CC60-D646-47B7-9B5D-DA91A799F2DC}" presName="arrowAndChildren" presStyleCnt="0"/>
      <dgm:spPr/>
    </dgm:pt>
    <dgm:pt modelId="{2DB11C7A-84AC-4A7B-81D8-99D1A313C4D0}" type="pres">
      <dgm:prSet presAssocID="{05B2CC60-D646-47B7-9B5D-DA91A799F2DC}" presName="parentTextArrow" presStyleLbl="node1" presStyleIdx="1" presStyleCnt="4"/>
      <dgm:spPr/>
    </dgm:pt>
    <dgm:pt modelId="{16610A90-14B5-4B09-9E5C-70804C6583D8}" type="pres">
      <dgm:prSet presAssocID="{05B2CC60-D646-47B7-9B5D-DA91A799F2DC}" presName="arrow" presStyleLbl="node1" presStyleIdx="2" presStyleCnt="4"/>
      <dgm:spPr/>
    </dgm:pt>
    <dgm:pt modelId="{E9926AC5-F552-44BC-9724-3416818740F0}" type="pres">
      <dgm:prSet presAssocID="{05B2CC60-D646-47B7-9B5D-DA91A799F2DC}" presName="descendantArrow" presStyleCnt="0"/>
      <dgm:spPr/>
    </dgm:pt>
    <dgm:pt modelId="{9CD26417-81DC-41BF-8C39-E6DDF996DE6D}" type="pres">
      <dgm:prSet presAssocID="{26F84A2B-62F6-4AF7-8919-0D745D6F2C75}" presName="childTextArrow" presStyleLbl="fgAccFollowNode1" presStyleIdx="5" presStyleCnt="7">
        <dgm:presLayoutVars>
          <dgm:bulletEnabled val="1"/>
        </dgm:presLayoutVars>
      </dgm:prSet>
      <dgm:spPr/>
    </dgm:pt>
    <dgm:pt modelId="{5A1EFA94-BBEC-46B3-AC01-3EEAFBA34EE8}" type="pres">
      <dgm:prSet presAssocID="{8E4FFCB8-6816-458D-A49B-66728FB8FDCD}" presName="sp" presStyleCnt="0"/>
      <dgm:spPr/>
    </dgm:pt>
    <dgm:pt modelId="{53731F1F-8D8C-43BA-B642-D5FA169F6B29}" type="pres">
      <dgm:prSet presAssocID="{3D2FB0E0-9436-4080-8C94-336BC4FBCC1C}" presName="arrowAndChildren" presStyleCnt="0"/>
      <dgm:spPr/>
    </dgm:pt>
    <dgm:pt modelId="{B39BE72B-A423-4618-8B6E-E95BCD43B4B3}" type="pres">
      <dgm:prSet presAssocID="{3D2FB0E0-9436-4080-8C94-336BC4FBCC1C}" presName="parentTextArrow" presStyleLbl="node1" presStyleIdx="2" presStyleCnt="4"/>
      <dgm:spPr/>
    </dgm:pt>
    <dgm:pt modelId="{A08DCB6C-B1F3-47AD-A811-8C7D6B369DE5}" type="pres">
      <dgm:prSet presAssocID="{3D2FB0E0-9436-4080-8C94-336BC4FBCC1C}" presName="arrow" presStyleLbl="node1" presStyleIdx="3" presStyleCnt="4"/>
      <dgm:spPr/>
    </dgm:pt>
    <dgm:pt modelId="{60BDD054-D132-47F5-8DBA-4E98FB6E3061}" type="pres">
      <dgm:prSet presAssocID="{3D2FB0E0-9436-4080-8C94-336BC4FBCC1C}" presName="descendantArrow" presStyleCnt="0"/>
      <dgm:spPr/>
    </dgm:pt>
    <dgm:pt modelId="{821AF559-8E19-4F66-8689-ACB15A09A877}" type="pres">
      <dgm:prSet presAssocID="{95497662-B976-4B4B-BE1E-EE7F509BCEC4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7A705904-A416-40E7-BD68-2A3D9A6FEDD4}" type="presOf" srcId="{05B2CC60-D646-47B7-9B5D-DA91A799F2DC}" destId="{2DB11C7A-84AC-4A7B-81D8-99D1A313C4D0}" srcOrd="0" destOrd="0" presId="urn:microsoft.com/office/officeart/2005/8/layout/process4"/>
    <dgm:cxn modelId="{09ED3C11-1657-487C-80F9-234A8F647062}" srcId="{9E9CAF46-7EF7-4775-8B09-176F2729B779}" destId="{F9ECABFB-C8D0-426B-9B9A-293E8EEB9152}" srcOrd="2" destOrd="0" parTransId="{CA1E0E20-D41D-44F1-81F3-66CA7A8878D8}" sibTransId="{BF1A522B-2BF5-4EE7-B459-A5F3965F3AF2}"/>
    <dgm:cxn modelId="{ACEAFE18-1719-488D-9F1A-79C92FF7E7F0}" srcId="{9E9CAF46-7EF7-4775-8B09-176F2729B779}" destId="{82B865E6-17AE-4332-8A67-9EB7C3584610}" srcOrd="1" destOrd="0" parTransId="{C3BD0A22-39ED-49B9-8D26-402D00D3D2E6}" sibTransId="{F7F5084D-278C-45CA-AB97-46FC440CE1F7}"/>
    <dgm:cxn modelId="{F8E3FD24-C473-409C-B9B3-A35A4E2311E1}" type="presOf" srcId="{00C77096-62FC-4F40-96BC-6B514AAD3F7E}" destId="{43B9B7E9-E3F8-4F97-AE26-F1CFEB8F8236}" srcOrd="0" destOrd="0" presId="urn:microsoft.com/office/officeart/2005/8/layout/process4"/>
    <dgm:cxn modelId="{26F6B12C-28FC-494D-AB6A-22B1D6C4EFAA}" srcId="{049E4FCE-1D02-4C80-86FB-5F59E7D18B08}" destId="{05B2CC60-D646-47B7-9B5D-DA91A799F2DC}" srcOrd="1" destOrd="0" parTransId="{34F6043B-7F47-4793-AB8E-1ED6D7685A44}" sibTransId="{E2447E82-5212-4604-B71B-5AF7D81A5B88}"/>
    <dgm:cxn modelId="{747BD639-B152-443D-A6E5-C9359644517B}" srcId="{049E4FCE-1D02-4C80-86FB-5F59E7D18B08}" destId="{3D2FB0E0-9436-4080-8C94-336BC4FBCC1C}" srcOrd="0" destOrd="0" parTransId="{1589E5D8-CD1B-4A71-B7CB-F1C5121D91D9}" sibTransId="{8E4FFCB8-6816-458D-A49B-66728FB8FDCD}"/>
    <dgm:cxn modelId="{390D6142-4FEA-4964-B012-CC8A0A304022}" srcId="{049E4FCE-1D02-4C80-86FB-5F59E7D18B08}" destId="{00C77096-62FC-4F40-96BC-6B514AAD3F7E}" srcOrd="2" destOrd="0" parTransId="{BBF5AD2E-CBB0-4485-9704-EF2B4A4E5263}" sibTransId="{33755604-A97B-4EBC-ADFB-60B49E869FCF}"/>
    <dgm:cxn modelId="{E806EA62-B1C1-483D-92CA-CC30F09D5253}" type="presOf" srcId="{9E9CAF46-7EF7-4775-8B09-176F2729B779}" destId="{38B86C6F-21AC-4870-AD0B-5D7AEA9DFA6E}" srcOrd="1" destOrd="0" presId="urn:microsoft.com/office/officeart/2005/8/layout/process4"/>
    <dgm:cxn modelId="{01509746-FC65-4ECF-8443-75FE16E0392E}" srcId="{05B2CC60-D646-47B7-9B5D-DA91A799F2DC}" destId="{26F84A2B-62F6-4AF7-8919-0D745D6F2C75}" srcOrd="0" destOrd="0" parTransId="{299C28DD-FCD3-458B-BA60-87D89B53C18C}" sibTransId="{7490E5D7-A4FF-47A1-852B-A51DFC98EA5E}"/>
    <dgm:cxn modelId="{EFEAB669-5B18-4ED3-AAF9-D6962F7BFF2C}" type="presOf" srcId="{F9ECABFB-C8D0-426B-9B9A-293E8EEB9152}" destId="{DDE63939-91B2-4042-AC75-3CCE861A208C}" srcOrd="0" destOrd="0" presId="urn:microsoft.com/office/officeart/2005/8/layout/process4"/>
    <dgm:cxn modelId="{7AD7FC6D-2F04-4EED-9971-CC86F5817E06}" type="presOf" srcId="{765FCA94-7C1D-470C-86DA-6265BAFF01CD}" destId="{BB6AD4C0-4AC6-4949-96A8-93C236A30E6B}" srcOrd="0" destOrd="0" presId="urn:microsoft.com/office/officeart/2005/8/layout/process4"/>
    <dgm:cxn modelId="{62EC2250-9A45-46C8-A158-C584501DF91A}" type="presOf" srcId="{26F84A2B-62F6-4AF7-8919-0D745D6F2C75}" destId="{9CD26417-81DC-41BF-8C39-E6DDF996DE6D}" srcOrd="0" destOrd="0" presId="urn:microsoft.com/office/officeart/2005/8/layout/process4"/>
    <dgm:cxn modelId="{3CE5E270-60C7-4FE3-A81E-FC020A027B8B}" srcId="{9E9CAF46-7EF7-4775-8B09-176F2729B779}" destId="{765FCA94-7C1D-470C-86DA-6265BAFF01CD}" srcOrd="3" destOrd="0" parTransId="{0337CC3B-98D4-4EA5-9C0C-8BF20F1EC14B}" sibTransId="{FF74614C-5755-406F-A19F-C1CC92A690CD}"/>
    <dgm:cxn modelId="{71D83654-4FBD-4ED2-9F20-A8FAE4A40DB7}" type="presOf" srcId="{CDCAA217-E22E-4A97-A0F7-A9CBBA983757}" destId="{185066A5-3067-4117-9A16-413E77B3099F}" srcOrd="0" destOrd="0" presId="urn:microsoft.com/office/officeart/2005/8/layout/process4"/>
    <dgm:cxn modelId="{B70D5D76-70DC-40BD-82C2-04C0C3067C9C}" type="presOf" srcId="{3D2FB0E0-9436-4080-8C94-336BC4FBCC1C}" destId="{B39BE72B-A423-4618-8B6E-E95BCD43B4B3}" srcOrd="0" destOrd="0" presId="urn:microsoft.com/office/officeart/2005/8/layout/process4"/>
    <dgm:cxn modelId="{2513735A-456B-4DDF-9E49-9B4CA7F92188}" type="presOf" srcId="{9E9CAF46-7EF7-4775-8B09-176F2729B779}" destId="{19495968-72E0-492F-8A8F-F79A173739BE}" srcOrd="0" destOrd="0" presId="urn:microsoft.com/office/officeart/2005/8/layout/process4"/>
    <dgm:cxn modelId="{0B37B37B-0F6E-4408-AC17-4DFE03A93DAE}" type="presOf" srcId="{05B2CC60-D646-47B7-9B5D-DA91A799F2DC}" destId="{16610A90-14B5-4B09-9E5C-70804C6583D8}" srcOrd="1" destOrd="0" presId="urn:microsoft.com/office/officeart/2005/8/layout/process4"/>
    <dgm:cxn modelId="{A670457D-3768-4435-80FF-E3FB4B1FF8BE}" srcId="{00C77096-62FC-4F40-96BC-6B514AAD3F7E}" destId="{CDCAA217-E22E-4A97-A0F7-A9CBBA983757}" srcOrd="0" destOrd="0" parTransId="{EB050EF7-5CB8-4D48-B404-D0E508A59BAA}" sibTransId="{5D744D31-961E-435F-BFE7-9C53D3B68C61}"/>
    <dgm:cxn modelId="{F9BBBE90-69B8-4ADB-ABEF-1543612E861D}" srcId="{049E4FCE-1D02-4C80-86FB-5F59E7D18B08}" destId="{9E9CAF46-7EF7-4775-8B09-176F2729B779}" srcOrd="3" destOrd="0" parTransId="{795D2504-0E97-4002-B8D2-18AB45EA85DC}" sibTransId="{FBAB7BD7-477E-4822-AE60-84202505CADC}"/>
    <dgm:cxn modelId="{ABFDD59B-776E-4054-BD4E-139C0BFA0E3C}" type="presOf" srcId="{049E4FCE-1D02-4C80-86FB-5F59E7D18B08}" destId="{F5827B2D-90CB-472C-A285-68EF4A29A964}" srcOrd="0" destOrd="0" presId="urn:microsoft.com/office/officeart/2005/8/layout/process4"/>
    <dgm:cxn modelId="{DD3994A2-4461-4515-B6D1-C42DD71FDEAD}" srcId="{3D2FB0E0-9436-4080-8C94-336BC4FBCC1C}" destId="{95497662-B976-4B4B-BE1E-EE7F509BCEC4}" srcOrd="0" destOrd="0" parTransId="{6D1A1111-9944-4766-A003-65D35025092B}" sibTransId="{0E77051E-7D89-4DF6-A830-7E2465517F01}"/>
    <dgm:cxn modelId="{DF92BAB7-7FC3-46C7-BEC2-CEE3D4B38FE6}" type="presOf" srcId="{3D2FB0E0-9436-4080-8C94-336BC4FBCC1C}" destId="{A08DCB6C-B1F3-47AD-A811-8C7D6B369DE5}" srcOrd="1" destOrd="0" presId="urn:microsoft.com/office/officeart/2005/8/layout/process4"/>
    <dgm:cxn modelId="{D50D36DC-FDBA-43B7-B8F8-7E90F1BA0161}" type="presOf" srcId="{82B865E6-17AE-4332-8A67-9EB7C3584610}" destId="{01A28C6B-AE2E-46D5-A068-85C28B63E9DC}" srcOrd="0" destOrd="0" presId="urn:microsoft.com/office/officeart/2005/8/layout/process4"/>
    <dgm:cxn modelId="{DBBD3CDC-BE27-446F-80FF-EE957FA3FB78}" type="presOf" srcId="{00C77096-62FC-4F40-96BC-6B514AAD3F7E}" destId="{222C267E-9CAC-4A36-8FE9-61B864CCA7E0}" srcOrd="1" destOrd="0" presId="urn:microsoft.com/office/officeart/2005/8/layout/process4"/>
    <dgm:cxn modelId="{F70B3EF5-DF49-44BC-87B1-01EC4FD1D656}" type="presOf" srcId="{95497662-B976-4B4B-BE1E-EE7F509BCEC4}" destId="{821AF559-8E19-4F66-8689-ACB15A09A877}" srcOrd="0" destOrd="0" presId="urn:microsoft.com/office/officeart/2005/8/layout/process4"/>
    <dgm:cxn modelId="{396614F8-11EE-46EA-A29C-2316083AD09D}" type="presOf" srcId="{C9D4B82F-24CE-47D2-A410-FEC0E94D1290}" destId="{EF7740FA-D443-4A8D-9F2D-3538640FD93E}" srcOrd="0" destOrd="0" presId="urn:microsoft.com/office/officeart/2005/8/layout/process4"/>
    <dgm:cxn modelId="{8A63E6FD-737A-4ED6-9102-13C4AD2793C3}" srcId="{9E9CAF46-7EF7-4775-8B09-176F2729B779}" destId="{C9D4B82F-24CE-47D2-A410-FEC0E94D1290}" srcOrd="0" destOrd="0" parTransId="{D9FD7C07-A49A-4162-871C-F5B43D144E3F}" sibTransId="{6D75E15D-4034-45A5-99D2-747E1A78B222}"/>
    <dgm:cxn modelId="{731E72CF-7FFB-474C-BDE8-852E094AE697}" type="presParOf" srcId="{F5827B2D-90CB-472C-A285-68EF4A29A964}" destId="{BB91BE59-F41D-4C67-8C57-99451C03F97E}" srcOrd="0" destOrd="0" presId="urn:microsoft.com/office/officeart/2005/8/layout/process4"/>
    <dgm:cxn modelId="{2DBBB9E5-F3FB-4139-860C-A781259C7836}" type="presParOf" srcId="{BB91BE59-F41D-4C67-8C57-99451C03F97E}" destId="{19495968-72E0-492F-8A8F-F79A173739BE}" srcOrd="0" destOrd="0" presId="urn:microsoft.com/office/officeart/2005/8/layout/process4"/>
    <dgm:cxn modelId="{D8D9D57C-0596-4870-B2AC-C59203B2C975}" type="presParOf" srcId="{BB91BE59-F41D-4C67-8C57-99451C03F97E}" destId="{38B86C6F-21AC-4870-AD0B-5D7AEA9DFA6E}" srcOrd="1" destOrd="0" presId="urn:microsoft.com/office/officeart/2005/8/layout/process4"/>
    <dgm:cxn modelId="{721FE64E-895B-402E-BC24-CAD0B884D8D6}" type="presParOf" srcId="{BB91BE59-F41D-4C67-8C57-99451C03F97E}" destId="{8684DA0D-AC80-477B-AF06-44BA90D687CE}" srcOrd="2" destOrd="0" presId="urn:microsoft.com/office/officeart/2005/8/layout/process4"/>
    <dgm:cxn modelId="{488930DE-1B74-4CBE-8CC6-66C6D7E121AF}" type="presParOf" srcId="{8684DA0D-AC80-477B-AF06-44BA90D687CE}" destId="{EF7740FA-D443-4A8D-9F2D-3538640FD93E}" srcOrd="0" destOrd="0" presId="urn:microsoft.com/office/officeart/2005/8/layout/process4"/>
    <dgm:cxn modelId="{8BF241A5-96C0-4991-886A-580BD8EFE27E}" type="presParOf" srcId="{8684DA0D-AC80-477B-AF06-44BA90D687CE}" destId="{01A28C6B-AE2E-46D5-A068-85C28B63E9DC}" srcOrd="1" destOrd="0" presId="urn:microsoft.com/office/officeart/2005/8/layout/process4"/>
    <dgm:cxn modelId="{8D2323EA-487A-45DC-9E75-2F72FF04AF92}" type="presParOf" srcId="{8684DA0D-AC80-477B-AF06-44BA90D687CE}" destId="{DDE63939-91B2-4042-AC75-3CCE861A208C}" srcOrd="2" destOrd="0" presId="urn:microsoft.com/office/officeart/2005/8/layout/process4"/>
    <dgm:cxn modelId="{50EAD9B5-0F7B-4654-9F23-9812F65C731B}" type="presParOf" srcId="{8684DA0D-AC80-477B-AF06-44BA90D687CE}" destId="{BB6AD4C0-4AC6-4949-96A8-93C236A30E6B}" srcOrd="3" destOrd="0" presId="urn:microsoft.com/office/officeart/2005/8/layout/process4"/>
    <dgm:cxn modelId="{D36C1152-E62E-4109-A6DD-558DB3768483}" type="presParOf" srcId="{F5827B2D-90CB-472C-A285-68EF4A29A964}" destId="{86D7E979-7CA3-4BBA-877E-6D88A9166998}" srcOrd="1" destOrd="0" presId="urn:microsoft.com/office/officeart/2005/8/layout/process4"/>
    <dgm:cxn modelId="{F61D2D26-C5D3-4D61-B1CD-888C27B21467}" type="presParOf" srcId="{F5827B2D-90CB-472C-A285-68EF4A29A964}" destId="{C355CB77-F3B4-4B42-B651-4D08AA7B716A}" srcOrd="2" destOrd="0" presId="urn:microsoft.com/office/officeart/2005/8/layout/process4"/>
    <dgm:cxn modelId="{6C4537AD-F2D7-4953-B8C0-02DEB4F1E729}" type="presParOf" srcId="{C355CB77-F3B4-4B42-B651-4D08AA7B716A}" destId="{43B9B7E9-E3F8-4F97-AE26-F1CFEB8F8236}" srcOrd="0" destOrd="0" presId="urn:microsoft.com/office/officeart/2005/8/layout/process4"/>
    <dgm:cxn modelId="{AFAF7B40-EC0A-4FC1-8F7A-FFFE29887A93}" type="presParOf" srcId="{C355CB77-F3B4-4B42-B651-4D08AA7B716A}" destId="{222C267E-9CAC-4A36-8FE9-61B864CCA7E0}" srcOrd="1" destOrd="0" presId="urn:microsoft.com/office/officeart/2005/8/layout/process4"/>
    <dgm:cxn modelId="{360BCCA7-09EE-423C-91B0-704446B1ED20}" type="presParOf" srcId="{C355CB77-F3B4-4B42-B651-4D08AA7B716A}" destId="{A73E96DA-C045-4C4D-8A80-DD77024A5470}" srcOrd="2" destOrd="0" presId="urn:microsoft.com/office/officeart/2005/8/layout/process4"/>
    <dgm:cxn modelId="{CA17D5C7-F242-454E-91CD-C32DE7E51D4F}" type="presParOf" srcId="{A73E96DA-C045-4C4D-8A80-DD77024A5470}" destId="{185066A5-3067-4117-9A16-413E77B3099F}" srcOrd="0" destOrd="0" presId="urn:microsoft.com/office/officeart/2005/8/layout/process4"/>
    <dgm:cxn modelId="{F95BDC6B-647E-4794-A346-2A7F3958E33F}" type="presParOf" srcId="{F5827B2D-90CB-472C-A285-68EF4A29A964}" destId="{4009339A-42D8-4074-9B42-715103D4EEBE}" srcOrd="3" destOrd="0" presId="urn:microsoft.com/office/officeart/2005/8/layout/process4"/>
    <dgm:cxn modelId="{03F9F423-391A-48A1-BDFC-EA1C2C0259A3}" type="presParOf" srcId="{F5827B2D-90CB-472C-A285-68EF4A29A964}" destId="{C77FAC0F-EB2B-4F0E-B8EE-8EC26AD42A84}" srcOrd="4" destOrd="0" presId="urn:microsoft.com/office/officeart/2005/8/layout/process4"/>
    <dgm:cxn modelId="{7ECF013D-3E09-47FF-9AD2-228C67090046}" type="presParOf" srcId="{C77FAC0F-EB2B-4F0E-B8EE-8EC26AD42A84}" destId="{2DB11C7A-84AC-4A7B-81D8-99D1A313C4D0}" srcOrd="0" destOrd="0" presId="urn:microsoft.com/office/officeart/2005/8/layout/process4"/>
    <dgm:cxn modelId="{90E0B4C8-CBE4-438E-B339-3A107CCF769B}" type="presParOf" srcId="{C77FAC0F-EB2B-4F0E-B8EE-8EC26AD42A84}" destId="{16610A90-14B5-4B09-9E5C-70804C6583D8}" srcOrd="1" destOrd="0" presId="urn:microsoft.com/office/officeart/2005/8/layout/process4"/>
    <dgm:cxn modelId="{602B71D0-3B42-487E-B74F-F3ED67AFEBFD}" type="presParOf" srcId="{C77FAC0F-EB2B-4F0E-B8EE-8EC26AD42A84}" destId="{E9926AC5-F552-44BC-9724-3416818740F0}" srcOrd="2" destOrd="0" presId="urn:microsoft.com/office/officeart/2005/8/layout/process4"/>
    <dgm:cxn modelId="{53483E28-A44A-4A63-8F73-9FD27E494EE6}" type="presParOf" srcId="{E9926AC5-F552-44BC-9724-3416818740F0}" destId="{9CD26417-81DC-41BF-8C39-E6DDF996DE6D}" srcOrd="0" destOrd="0" presId="urn:microsoft.com/office/officeart/2005/8/layout/process4"/>
    <dgm:cxn modelId="{5E1C3749-2BC1-4825-9CBF-D02AF70D6A2E}" type="presParOf" srcId="{F5827B2D-90CB-472C-A285-68EF4A29A964}" destId="{5A1EFA94-BBEC-46B3-AC01-3EEAFBA34EE8}" srcOrd="5" destOrd="0" presId="urn:microsoft.com/office/officeart/2005/8/layout/process4"/>
    <dgm:cxn modelId="{B0D8316A-1A1E-4517-A018-DCE278F90899}" type="presParOf" srcId="{F5827B2D-90CB-472C-A285-68EF4A29A964}" destId="{53731F1F-8D8C-43BA-B642-D5FA169F6B29}" srcOrd="6" destOrd="0" presId="urn:microsoft.com/office/officeart/2005/8/layout/process4"/>
    <dgm:cxn modelId="{859C936C-B9EC-4001-B521-907A0EFA7BDA}" type="presParOf" srcId="{53731F1F-8D8C-43BA-B642-D5FA169F6B29}" destId="{B39BE72B-A423-4618-8B6E-E95BCD43B4B3}" srcOrd="0" destOrd="0" presId="urn:microsoft.com/office/officeart/2005/8/layout/process4"/>
    <dgm:cxn modelId="{07EFFB9A-692C-4085-8C67-00CCA7C73974}" type="presParOf" srcId="{53731F1F-8D8C-43BA-B642-D5FA169F6B29}" destId="{A08DCB6C-B1F3-47AD-A811-8C7D6B369DE5}" srcOrd="1" destOrd="0" presId="urn:microsoft.com/office/officeart/2005/8/layout/process4"/>
    <dgm:cxn modelId="{734073A3-8934-4B3D-8A80-726AC64A0B66}" type="presParOf" srcId="{53731F1F-8D8C-43BA-B642-D5FA169F6B29}" destId="{60BDD054-D132-47F5-8DBA-4E98FB6E3061}" srcOrd="2" destOrd="0" presId="urn:microsoft.com/office/officeart/2005/8/layout/process4"/>
    <dgm:cxn modelId="{DBB6EED6-0522-437C-AF18-F69CCADF2D78}" type="presParOf" srcId="{60BDD054-D132-47F5-8DBA-4E98FB6E3061}" destId="{821AF559-8E19-4F66-8689-ACB15A09A8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86C6F-21AC-4870-AD0B-5D7AEA9DFA6E}">
      <dsp:nvSpPr>
        <dsp:cNvPr id="0" name=""/>
        <dsp:cNvSpPr/>
      </dsp:nvSpPr>
      <dsp:spPr>
        <a:xfrm>
          <a:off x="0" y="3270452"/>
          <a:ext cx="8128000" cy="214577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 err="1"/>
            <a:t>stats</a:t>
          </a:r>
          <a:r>
            <a:rPr lang="es-ES" sz="4100" kern="1200" dirty="0"/>
            <a:t>, </a:t>
          </a:r>
          <a:r>
            <a:rPr lang="es-ES" sz="4100" kern="1200" dirty="0" err="1"/>
            <a:t>graphics</a:t>
          </a:r>
          <a:r>
            <a:rPr lang="es-ES" sz="4100" kern="1200" dirty="0"/>
            <a:t>, … , base</a:t>
          </a:r>
          <a:endParaRPr lang="es-PE" sz="4100" kern="1200" dirty="0"/>
        </a:p>
      </dsp:txBody>
      <dsp:txXfrm>
        <a:off x="0" y="3270452"/>
        <a:ext cx="8128000" cy="1158716"/>
      </dsp:txXfrm>
    </dsp:sp>
    <dsp:sp modelId="{EF7740FA-D443-4A8D-9F2D-3538640FD93E}">
      <dsp:nvSpPr>
        <dsp:cNvPr id="0" name=""/>
        <dsp:cNvSpPr/>
      </dsp:nvSpPr>
      <dsp:spPr>
        <a:xfrm>
          <a:off x="0" y="4386253"/>
          <a:ext cx="2032000" cy="98705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Operadores aritméticos</a:t>
          </a:r>
          <a:endParaRPr lang="es-PE" sz="2700" kern="1200" dirty="0"/>
        </a:p>
      </dsp:txBody>
      <dsp:txXfrm>
        <a:off x="0" y="4386253"/>
        <a:ext cx="2032000" cy="987054"/>
      </dsp:txXfrm>
    </dsp:sp>
    <dsp:sp modelId="{01A28C6B-AE2E-46D5-A068-85C28B63E9DC}">
      <dsp:nvSpPr>
        <dsp:cNvPr id="0" name=""/>
        <dsp:cNvSpPr/>
      </dsp:nvSpPr>
      <dsp:spPr>
        <a:xfrm>
          <a:off x="2032000" y="4386253"/>
          <a:ext cx="2032000" cy="98705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Operadores relaciones</a:t>
          </a:r>
          <a:endParaRPr lang="es-PE" sz="2700" kern="1200" dirty="0"/>
        </a:p>
      </dsp:txBody>
      <dsp:txXfrm>
        <a:off x="2032000" y="4386253"/>
        <a:ext cx="2032000" cy="987054"/>
      </dsp:txXfrm>
    </dsp:sp>
    <dsp:sp modelId="{DDE63939-91B2-4042-AC75-3CCE861A208C}">
      <dsp:nvSpPr>
        <dsp:cNvPr id="0" name=""/>
        <dsp:cNvSpPr/>
      </dsp:nvSpPr>
      <dsp:spPr>
        <a:xfrm>
          <a:off x="4064000" y="4386253"/>
          <a:ext cx="2032000" cy="98705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Operadores lógicos</a:t>
          </a:r>
          <a:endParaRPr lang="es-PE" sz="2700" kern="1200" dirty="0"/>
        </a:p>
      </dsp:txBody>
      <dsp:txXfrm>
        <a:off x="4064000" y="4386253"/>
        <a:ext cx="2032000" cy="987054"/>
      </dsp:txXfrm>
    </dsp:sp>
    <dsp:sp modelId="{BB6AD4C0-4AC6-4949-96A8-93C236A30E6B}">
      <dsp:nvSpPr>
        <dsp:cNvPr id="0" name=""/>
        <dsp:cNvSpPr/>
      </dsp:nvSpPr>
      <dsp:spPr>
        <a:xfrm>
          <a:off x="6095999" y="4386253"/>
          <a:ext cx="2032000" cy="98705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 err="1"/>
            <a:t>etc</a:t>
          </a:r>
          <a:endParaRPr lang="es-PE" sz="2700" kern="1200" dirty="0"/>
        </a:p>
      </dsp:txBody>
      <dsp:txXfrm>
        <a:off x="6095999" y="4386253"/>
        <a:ext cx="2032000" cy="987054"/>
      </dsp:txXfrm>
    </dsp:sp>
    <dsp:sp modelId="{16610A90-14B5-4B09-9E5C-70804C6583D8}">
      <dsp:nvSpPr>
        <dsp:cNvPr id="0" name=""/>
        <dsp:cNvSpPr/>
      </dsp:nvSpPr>
      <dsp:spPr>
        <a:xfrm rot="10800000">
          <a:off x="0" y="2443"/>
          <a:ext cx="8128000" cy="3300195"/>
        </a:xfrm>
        <a:prstGeom prst="upArrowCallou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Tu </a:t>
          </a:r>
          <a:r>
            <a:rPr lang="es-ES" sz="4100" kern="1200" dirty="0" err="1"/>
            <a:t>Environment</a:t>
          </a:r>
          <a:endParaRPr lang="es-PE" sz="4100" kern="1200" dirty="0"/>
        </a:p>
      </dsp:txBody>
      <dsp:txXfrm rot="-10800000">
        <a:off x="0" y="2443"/>
        <a:ext cx="8128000" cy="1158368"/>
      </dsp:txXfrm>
    </dsp:sp>
    <dsp:sp modelId="{9CD26417-81DC-41BF-8C39-E6DDF996DE6D}">
      <dsp:nvSpPr>
        <dsp:cNvPr id="0" name=""/>
        <dsp:cNvSpPr/>
      </dsp:nvSpPr>
      <dsp:spPr>
        <a:xfrm>
          <a:off x="0" y="1160812"/>
          <a:ext cx="8128000" cy="98675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 err="1"/>
            <a:t>mi_vector</a:t>
          </a:r>
          <a:endParaRPr lang="es-PE" sz="2700" kern="1200" dirty="0"/>
        </a:p>
      </dsp:txBody>
      <dsp:txXfrm>
        <a:off x="0" y="1160812"/>
        <a:ext cx="8128000" cy="986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86C6F-21AC-4870-AD0B-5D7AEA9DFA6E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stats</a:t>
          </a:r>
          <a:r>
            <a:rPr lang="es-ES" sz="2500" kern="1200" dirty="0"/>
            <a:t>, </a:t>
          </a:r>
          <a:r>
            <a:rPr lang="es-ES" sz="2500" kern="1200" dirty="0" err="1"/>
            <a:t>graphics</a:t>
          </a:r>
          <a:r>
            <a:rPr lang="es-ES" sz="2500" kern="1200" dirty="0"/>
            <a:t>, … , base</a:t>
          </a:r>
          <a:endParaRPr lang="es-PE" sz="2500" kern="1200" dirty="0"/>
        </a:p>
      </dsp:txBody>
      <dsp:txXfrm>
        <a:off x="0" y="4078917"/>
        <a:ext cx="8128000" cy="722947"/>
      </dsp:txXfrm>
    </dsp:sp>
    <dsp:sp modelId="{EF7740FA-D443-4A8D-9F2D-3538640FD93E}">
      <dsp:nvSpPr>
        <dsp:cNvPr id="0" name=""/>
        <dsp:cNvSpPr/>
      </dsp:nvSpPr>
      <dsp:spPr>
        <a:xfrm>
          <a:off x="0" y="4775089"/>
          <a:ext cx="2032000" cy="61584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Operadores aritméticos</a:t>
          </a:r>
          <a:endParaRPr lang="es-PE" sz="2000" kern="1200" dirty="0"/>
        </a:p>
      </dsp:txBody>
      <dsp:txXfrm>
        <a:off x="0" y="4775089"/>
        <a:ext cx="2032000" cy="615844"/>
      </dsp:txXfrm>
    </dsp:sp>
    <dsp:sp modelId="{01A28C6B-AE2E-46D5-A068-85C28B63E9DC}">
      <dsp:nvSpPr>
        <dsp:cNvPr id="0" name=""/>
        <dsp:cNvSpPr/>
      </dsp:nvSpPr>
      <dsp:spPr>
        <a:xfrm>
          <a:off x="2032000" y="4775089"/>
          <a:ext cx="2032000" cy="61584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Operadores relaciones</a:t>
          </a:r>
          <a:endParaRPr lang="es-PE" sz="2000" kern="1200" dirty="0"/>
        </a:p>
      </dsp:txBody>
      <dsp:txXfrm>
        <a:off x="2032000" y="4775089"/>
        <a:ext cx="2032000" cy="615844"/>
      </dsp:txXfrm>
    </dsp:sp>
    <dsp:sp modelId="{DDE63939-91B2-4042-AC75-3CCE861A208C}">
      <dsp:nvSpPr>
        <dsp:cNvPr id="0" name=""/>
        <dsp:cNvSpPr/>
      </dsp:nvSpPr>
      <dsp:spPr>
        <a:xfrm>
          <a:off x="4064000" y="4775089"/>
          <a:ext cx="2032000" cy="61584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Operadores lógicos</a:t>
          </a:r>
          <a:endParaRPr lang="es-PE" sz="2000" kern="1200" dirty="0"/>
        </a:p>
      </dsp:txBody>
      <dsp:txXfrm>
        <a:off x="4064000" y="4775089"/>
        <a:ext cx="2032000" cy="615844"/>
      </dsp:txXfrm>
    </dsp:sp>
    <dsp:sp modelId="{BB6AD4C0-4AC6-4949-96A8-93C236A30E6B}">
      <dsp:nvSpPr>
        <dsp:cNvPr id="0" name=""/>
        <dsp:cNvSpPr/>
      </dsp:nvSpPr>
      <dsp:spPr>
        <a:xfrm>
          <a:off x="6095999" y="4775089"/>
          <a:ext cx="2032000" cy="61584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etc</a:t>
          </a:r>
          <a:endParaRPr lang="es-PE" sz="2000" kern="1200" dirty="0"/>
        </a:p>
      </dsp:txBody>
      <dsp:txXfrm>
        <a:off x="6095999" y="4775089"/>
        <a:ext cx="2032000" cy="615844"/>
      </dsp:txXfrm>
    </dsp:sp>
    <dsp:sp modelId="{222C267E-9CAC-4A36-8FE9-61B864CCA7E0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gapminder</a:t>
          </a:r>
          <a:endParaRPr lang="es-PE" sz="2500" kern="1200" dirty="0"/>
        </a:p>
      </dsp:txBody>
      <dsp:txXfrm rot="-10800000">
        <a:off x="0" y="2039937"/>
        <a:ext cx="8128000" cy="722730"/>
      </dsp:txXfrm>
    </dsp:sp>
    <dsp:sp modelId="{185066A5-3067-4117-9A16-413E77B3099F}">
      <dsp:nvSpPr>
        <dsp:cNvPr id="0" name=""/>
        <dsp:cNvSpPr/>
      </dsp:nvSpPr>
      <dsp:spPr>
        <a:xfrm>
          <a:off x="0" y="2762668"/>
          <a:ext cx="8128000" cy="61565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gapminder</a:t>
          </a:r>
          <a:endParaRPr lang="es-PE" sz="2000" kern="1200" dirty="0"/>
        </a:p>
      </dsp:txBody>
      <dsp:txXfrm>
        <a:off x="0" y="2762668"/>
        <a:ext cx="8128000" cy="615659"/>
      </dsp:txXfrm>
    </dsp:sp>
    <dsp:sp modelId="{16610A90-14B5-4B09-9E5C-70804C6583D8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Tu </a:t>
          </a:r>
          <a:r>
            <a:rPr lang="es-ES" sz="2500" kern="1200" dirty="0" err="1"/>
            <a:t>Environment</a:t>
          </a:r>
          <a:endParaRPr lang="es-PE" sz="2500" kern="1200" dirty="0"/>
        </a:p>
      </dsp:txBody>
      <dsp:txXfrm rot="-10800000">
        <a:off x="0" y="957"/>
        <a:ext cx="8128000" cy="722730"/>
      </dsp:txXfrm>
    </dsp:sp>
    <dsp:sp modelId="{9CD26417-81DC-41BF-8C39-E6DDF996DE6D}">
      <dsp:nvSpPr>
        <dsp:cNvPr id="0" name=""/>
        <dsp:cNvSpPr/>
      </dsp:nvSpPr>
      <dsp:spPr>
        <a:xfrm>
          <a:off x="0" y="723688"/>
          <a:ext cx="8128000" cy="61565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mi_vector</a:t>
          </a:r>
          <a:endParaRPr lang="es-PE" sz="2000" kern="1200" dirty="0"/>
        </a:p>
      </dsp:txBody>
      <dsp:txXfrm>
        <a:off x="0" y="723688"/>
        <a:ext cx="8128000" cy="615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86C6F-21AC-4870-AD0B-5D7AEA9DFA6E}">
      <dsp:nvSpPr>
        <dsp:cNvPr id="0" name=""/>
        <dsp:cNvSpPr/>
      </dsp:nvSpPr>
      <dsp:spPr>
        <a:xfrm>
          <a:off x="0" y="4444481"/>
          <a:ext cx="8128000" cy="972343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stats</a:t>
          </a:r>
          <a:r>
            <a:rPr lang="es-ES" sz="1800" kern="1200" dirty="0"/>
            <a:t>, </a:t>
          </a:r>
          <a:r>
            <a:rPr lang="es-ES" sz="1800" kern="1200" dirty="0" err="1"/>
            <a:t>graphics</a:t>
          </a:r>
          <a:r>
            <a:rPr lang="es-ES" sz="1800" kern="1200" dirty="0"/>
            <a:t>, … , base</a:t>
          </a:r>
          <a:endParaRPr lang="es-PE" sz="1800" kern="1200" dirty="0"/>
        </a:p>
      </dsp:txBody>
      <dsp:txXfrm>
        <a:off x="0" y="4444481"/>
        <a:ext cx="8128000" cy="525065"/>
      </dsp:txXfrm>
    </dsp:sp>
    <dsp:sp modelId="{EF7740FA-D443-4A8D-9F2D-3538640FD93E}">
      <dsp:nvSpPr>
        <dsp:cNvPr id="0" name=""/>
        <dsp:cNvSpPr/>
      </dsp:nvSpPr>
      <dsp:spPr>
        <a:xfrm>
          <a:off x="0" y="4950099"/>
          <a:ext cx="2032000" cy="44727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Operadores aritméticos</a:t>
          </a:r>
          <a:endParaRPr lang="es-PE" sz="1400" kern="1200" dirty="0"/>
        </a:p>
      </dsp:txBody>
      <dsp:txXfrm>
        <a:off x="0" y="4950099"/>
        <a:ext cx="2032000" cy="447278"/>
      </dsp:txXfrm>
    </dsp:sp>
    <dsp:sp modelId="{01A28C6B-AE2E-46D5-A068-85C28B63E9DC}">
      <dsp:nvSpPr>
        <dsp:cNvPr id="0" name=""/>
        <dsp:cNvSpPr/>
      </dsp:nvSpPr>
      <dsp:spPr>
        <a:xfrm>
          <a:off x="2032000" y="4950099"/>
          <a:ext cx="2032000" cy="44727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Operadores relaciones</a:t>
          </a:r>
          <a:endParaRPr lang="es-PE" sz="1400" kern="1200" dirty="0"/>
        </a:p>
      </dsp:txBody>
      <dsp:txXfrm>
        <a:off x="2032000" y="4950099"/>
        <a:ext cx="2032000" cy="447278"/>
      </dsp:txXfrm>
    </dsp:sp>
    <dsp:sp modelId="{DDE63939-91B2-4042-AC75-3CCE861A208C}">
      <dsp:nvSpPr>
        <dsp:cNvPr id="0" name=""/>
        <dsp:cNvSpPr/>
      </dsp:nvSpPr>
      <dsp:spPr>
        <a:xfrm>
          <a:off x="4064000" y="4950099"/>
          <a:ext cx="2032000" cy="44727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Operadores lógicos</a:t>
          </a:r>
          <a:endParaRPr lang="es-PE" sz="1400" kern="1200" dirty="0"/>
        </a:p>
      </dsp:txBody>
      <dsp:txXfrm>
        <a:off x="4064000" y="4950099"/>
        <a:ext cx="2032000" cy="447278"/>
      </dsp:txXfrm>
    </dsp:sp>
    <dsp:sp modelId="{BB6AD4C0-4AC6-4949-96A8-93C236A30E6B}">
      <dsp:nvSpPr>
        <dsp:cNvPr id="0" name=""/>
        <dsp:cNvSpPr/>
      </dsp:nvSpPr>
      <dsp:spPr>
        <a:xfrm>
          <a:off x="6095999" y="4950099"/>
          <a:ext cx="2032000" cy="44727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etc</a:t>
          </a:r>
          <a:endParaRPr lang="es-PE" sz="1400" kern="1200" dirty="0"/>
        </a:p>
      </dsp:txBody>
      <dsp:txXfrm>
        <a:off x="6095999" y="4950099"/>
        <a:ext cx="2032000" cy="447278"/>
      </dsp:txXfrm>
    </dsp:sp>
    <dsp:sp modelId="{222C267E-9CAC-4A36-8FE9-61B864CCA7E0}">
      <dsp:nvSpPr>
        <dsp:cNvPr id="0" name=""/>
        <dsp:cNvSpPr/>
      </dsp:nvSpPr>
      <dsp:spPr>
        <a:xfrm rot="10800000">
          <a:off x="0" y="2963601"/>
          <a:ext cx="8128000" cy="1495464"/>
        </a:xfrm>
        <a:prstGeom prst="upArrowCallout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gapminder</a:t>
          </a:r>
          <a:endParaRPr lang="es-PE" sz="1800" kern="1200" dirty="0"/>
        </a:p>
      </dsp:txBody>
      <dsp:txXfrm rot="-10800000">
        <a:off x="0" y="2963601"/>
        <a:ext cx="8128000" cy="524908"/>
      </dsp:txXfrm>
    </dsp:sp>
    <dsp:sp modelId="{185066A5-3067-4117-9A16-413E77B3099F}">
      <dsp:nvSpPr>
        <dsp:cNvPr id="0" name=""/>
        <dsp:cNvSpPr/>
      </dsp:nvSpPr>
      <dsp:spPr>
        <a:xfrm>
          <a:off x="0" y="3488509"/>
          <a:ext cx="8128000" cy="4471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gapminder</a:t>
          </a:r>
          <a:endParaRPr lang="es-PE" sz="1400" kern="1200" dirty="0"/>
        </a:p>
      </dsp:txBody>
      <dsp:txXfrm>
        <a:off x="0" y="3488509"/>
        <a:ext cx="8128000" cy="447143"/>
      </dsp:txXfrm>
    </dsp:sp>
    <dsp:sp modelId="{16610A90-14B5-4B09-9E5C-70804C6583D8}">
      <dsp:nvSpPr>
        <dsp:cNvPr id="0" name=""/>
        <dsp:cNvSpPr/>
      </dsp:nvSpPr>
      <dsp:spPr>
        <a:xfrm rot="10800000">
          <a:off x="0" y="1482721"/>
          <a:ext cx="8128000" cy="1495464"/>
        </a:xfrm>
        <a:prstGeom prst="upArrowCallout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Tu </a:t>
          </a:r>
          <a:r>
            <a:rPr lang="es-ES" sz="1800" kern="1200" dirty="0" err="1"/>
            <a:t>Environment</a:t>
          </a:r>
          <a:endParaRPr lang="es-PE" sz="1800" kern="1200" dirty="0"/>
        </a:p>
      </dsp:txBody>
      <dsp:txXfrm rot="-10800000">
        <a:off x="0" y="1482721"/>
        <a:ext cx="8128000" cy="524908"/>
      </dsp:txXfrm>
    </dsp:sp>
    <dsp:sp modelId="{9CD26417-81DC-41BF-8C39-E6DDF996DE6D}">
      <dsp:nvSpPr>
        <dsp:cNvPr id="0" name=""/>
        <dsp:cNvSpPr/>
      </dsp:nvSpPr>
      <dsp:spPr>
        <a:xfrm>
          <a:off x="0" y="2007629"/>
          <a:ext cx="8128000" cy="4471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mi_vector</a:t>
          </a:r>
          <a:endParaRPr lang="es-PE" sz="1400" kern="1200" dirty="0"/>
        </a:p>
      </dsp:txBody>
      <dsp:txXfrm>
        <a:off x="0" y="2007629"/>
        <a:ext cx="8128000" cy="447143"/>
      </dsp:txXfrm>
    </dsp:sp>
    <dsp:sp modelId="{A08DCB6C-B1F3-47AD-A811-8C7D6B369DE5}">
      <dsp:nvSpPr>
        <dsp:cNvPr id="0" name=""/>
        <dsp:cNvSpPr/>
      </dsp:nvSpPr>
      <dsp:spPr>
        <a:xfrm rot="10800000">
          <a:off x="0" y="1842"/>
          <a:ext cx="8128000" cy="1495464"/>
        </a:xfrm>
        <a:prstGeom prst="upArrowCallou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raiz_cuadrada</a:t>
          </a:r>
          <a:r>
            <a:rPr lang="es-ES" sz="1800" kern="1200" dirty="0"/>
            <a:t>()</a:t>
          </a:r>
          <a:endParaRPr lang="es-PE" sz="1800" kern="1200" dirty="0"/>
        </a:p>
      </dsp:txBody>
      <dsp:txXfrm rot="-10800000">
        <a:off x="0" y="1842"/>
        <a:ext cx="8128000" cy="524908"/>
      </dsp:txXfrm>
    </dsp:sp>
    <dsp:sp modelId="{821AF559-8E19-4F66-8689-ACB15A09A877}">
      <dsp:nvSpPr>
        <dsp:cNvPr id="0" name=""/>
        <dsp:cNvSpPr/>
      </dsp:nvSpPr>
      <dsp:spPr>
        <a:xfrm>
          <a:off x="0" y="526750"/>
          <a:ext cx="8128000" cy="4471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x</a:t>
          </a:r>
          <a:endParaRPr lang="es-PE" sz="1400" kern="1200" dirty="0"/>
        </a:p>
      </dsp:txBody>
      <dsp:txXfrm>
        <a:off x="0" y="526750"/>
        <a:ext cx="8128000" cy="447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5683B-71FF-4C36-B3FB-6D4EE67A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B0E50-A24C-4AA9-B275-20876172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885D4B-7537-4654-8FB7-8A514E22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94CC6-FE4C-43B7-824C-188BD827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01DCA-663E-4508-AB00-64B75768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891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69728-FE6B-4308-9686-1A25E58E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BB6907-0DE8-416F-93BB-D3230D348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BD356-4ECB-4368-BA48-7F0014A3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AA19E-82E5-4CC5-B54F-74946582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E866E-0AD2-4283-820F-DCC7DE7E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640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70A4E9-D73A-4F02-B2B7-CFB687F9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292D97-A13D-40A6-A5B4-2D02C03F6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B843DB-F7C3-46BF-9B64-A8DBA237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574F5-87D1-4012-8F44-A62C5B6A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5060E-4F75-4A8E-BF2D-DFCAC48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0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9ADF9-BF7D-46B6-9875-72082EBE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C12A0-C99D-45B2-835D-8D24D81D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9A5EA-13C9-4B63-A318-B05282E0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D579E-3F39-4417-B184-BA9A5D52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389C1-CB53-448E-8132-6559D6EE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6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9CB85-CDBC-47C8-9555-3EA4690D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7CFDF-1D1C-4FC1-8FE1-69C21531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70D4E-7E9D-4CD7-BEAD-7111F80B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48D1A2-5736-4AD1-AC0A-059C21AC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53734-3FC4-4DD8-8D06-265EBB7D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01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672F7-EDFE-40B8-B86B-D38A984C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D34045-8EC2-4FAD-AD0C-E4F81EF78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CFFAE-B680-4C30-AE01-329552973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EE5906-D7B4-493A-A3A4-5CB7A079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12DB32-A58D-4207-952E-8F769211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390D39-156A-457B-AC69-1C4232B1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83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59AC0-359F-4AE7-A742-F7F2211C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900A7-1E4A-4077-8F23-6609C68D1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3F8E66-EA56-406D-B723-69C95BA9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F5F7AA-9996-46F4-ABF0-824A2D3C5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D44BFD-1995-4F78-97BD-12F607FA3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FB1C6A-BA4C-4730-97C1-384BD796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DF19B6-3983-427D-BCEB-B6B777C5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819732-0D93-4A81-AB3D-5EF205C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0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907B6-7FBD-49BD-A9B0-196DBC13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66FBF6-3C25-4B1F-8BAC-B71078B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FDD45C-AC6A-46F1-9031-40BD8FFB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2D8735-C53E-421E-A6D9-BF334A97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931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653D44-841D-425B-9836-FE825DFC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494B9F-7127-42FA-985F-4989F7EC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A5E96C-3131-418F-B055-35796A61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650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15E39-DF23-4A69-8867-82788EF2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3BA2B9-AB9F-4984-AFEE-F223F324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A5B551-98B0-4925-A0FA-84DDE8E5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6C45BA-D127-4AC1-990E-0610B5AC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E4223B-53A8-4A77-8DF9-B8666083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283846-FA06-4CA5-A4D7-1EB8FCFE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335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3CAB9-07A7-46EB-ACDC-E04BF29D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D60A24-EB27-4989-879F-7B1962B6D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99E969-A723-4167-9863-492C7958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949C35-5434-4F6C-B732-B99CC3A7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20BB6A-6351-445A-B483-26051E4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2F90E-4F70-47C7-96E5-C8744918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246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ACDBB4-7C10-475A-8CE3-64800A3F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62D927-D6BE-47AB-B218-005A322B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765A3-C92B-4B00-8BE1-C31F9460A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8E138-DBE2-4D0B-AAF4-86145AEE9052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918A6F-699F-4021-BADD-038A669EB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C68B6-43CE-4F7D-ADBB-9EAA34298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EA1F-E03C-47C1-82BD-146415B362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250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7AB8096-78D7-465D-8693-2C343EE90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3598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83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7AB8096-78D7-465D-8693-2C343EE90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4896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7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7AB8096-78D7-465D-8693-2C343EE90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2055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212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66</Words>
  <Application>Microsoft Office PowerPoint</Application>
  <PresentationFormat>Panorámica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Enrique Calderon Serrano</dc:creator>
  <cp:lastModifiedBy>Samuel Enrique Calderon Serrano</cp:lastModifiedBy>
  <cp:revision>4</cp:revision>
  <dcterms:created xsi:type="dcterms:W3CDTF">2022-02-17T22:35:42Z</dcterms:created>
  <dcterms:modified xsi:type="dcterms:W3CDTF">2022-02-18T00:00:45Z</dcterms:modified>
</cp:coreProperties>
</file>