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01C40BF-397B-4684-96BB-6AD3051B51B5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253C3E2-6CFB-4B66-A6CC-474A91CF34A9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8FF082B-2F70-47CA-9458-2828602FF10D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4E619B1-84BC-4271-994C-38739BEBBB05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476B19-0A16-4E4A-AD89-CA7E3BCAF035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B43042-AD1C-47CF-B9F8-965257DA6AD8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7DE378-F706-495C-ADDA-A07902B90780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CCC111-16F6-443E-87A7-A2EDC61512D1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999B8C-1326-422F-897C-B50BA230BFD6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BEA764-5009-4FA9-AD14-9F98EC8A661A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BF5152-665C-4D19-B145-E27B8B1140F8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EB7F289-73A8-485A-B791-F03EFC5836C2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810598-9684-41F1-BEED-4C56953E6A34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FA8549-DB1D-48D4-A168-A3E676F974A2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2B4ED7-9037-4E48-8760-1CB50AF316DD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724F1F-451D-459B-AD5B-294329E29568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B41D0F-989E-4280-B63F-0AE0D0455996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4424B5-891B-4BE3-A936-8322D16C68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5DC3E3-D822-40D8-B864-527440329E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4B8594-2D66-49EB-B071-1BC12540B9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6A1AB0-5792-4FA0-9AC0-2CCFD71A68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3D0BD70-9A49-4884-B48C-767F41A922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B0AD618-4024-4F18-B866-28C5E237A474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D12515-D54B-44E6-9D32-E84B4566F7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77B331-506F-49C3-8413-ED9ADC879B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8C7FAB-8E75-486B-B998-273F792240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6E197B-C039-4A49-98D8-4786F832EA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DE1DFEE-BE17-49A7-B4EE-B51B703DD3B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692C16-FC25-4E40-A8AE-C54E854190D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31E02AC-4D97-4C70-9A7A-4EA8F2A52DD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95FEEBC-4D2F-444B-A702-FF8B8F6DD078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1F1FCDA-F1F1-4E29-B817-485509192368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BE11C7-4725-4B5A-80CD-6B4B79F6F18F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C2B2D9E-49C2-441F-B39E-02BAA85865E9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7A33CA6-899C-4403-8543-C9E1D07AE60B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8DCF8A3-363F-4202-9630-327F5608F727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92EFBB4-B317-4A2F-B918-BF9A51059392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E3B4532-94FD-4A75-BA79-2F8DBDE2E887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71CD6BC-F513-4C24-96D0-62D056D531BD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D7677BD-11DF-4253-9906-420DE2F850C5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7E6C495-C817-4F40-85AC-8993106AA4E9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E93F132-AEE1-4059-9858-EF4C2A0A4C25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E18A41-C539-4980-9EE9-609FE7737581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1C82CB8-C64F-44B9-B492-A2D116C7CF5A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4673CC6-4627-4680-8D53-10E4CCC1A82D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A870ABE-38F8-4030-9A8D-C4EF214CC1AC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1F9584E-5310-4688-86D1-055D2939A9A4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1E004BA-E0C2-4671-A37F-47C171A4EA2B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indent="0">
              <a:buNone/>
            </a:pPr>
            <a:r>
              <a:rPr b="0" lang="en-GB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01FD95-D75A-46FB-9888-A7946AB91589}" type="slidenum">
              <a:rPr b="0" lang="es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FFAFA1-FF76-45C7-B1D5-EECEE5464478}" type="slidenum">
              <a:rPr b="0" lang="es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rmAutofit/>
          </a:bodyPr>
          <a:p>
            <a:pPr indent="0"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 idx="3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 idx="4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 idx="5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68DE034-1376-4D72-B7C5-9E468FAAC208}" type="slidenum">
              <a:rPr b="0" lang="es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5D90653-73BB-4336-B8F4-EA9F90F115CB}" type="slidenum">
              <a:rPr b="0" lang="es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https://bonsai-rx.org/" TargetMode="External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60;p14" descr=""/>
          <p:cNvPicPr/>
          <p:nvPr/>
        </p:nvPicPr>
        <p:blipFill>
          <a:blip r:embed="rId1"/>
          <a:stretch/>
        </p:blipFill>
        <p:spPr>
          <a:xfrm>
            <a:off x="152280" y="0"/>
            <a:ext cx="8838720" cy="1811520"/>
          </a:xfrm>
          <a:prstGeom prst="rect">
            <a:avLst/>
          </a:prstGeom>
          <a:ln w="0">
            <a:noFill/>
          </a:ln>
        </p:spPr>
      </p:pic>
      <p:sp>
        <p:nvSpPr>
          <p:cNvPr id="159" name="Google Shape;61;p14"/>
          <p:cNvSpPr/>
          <p:nvPr/>
        </p:nvSpPr>
        <p:spPr>
          <a:xfrm>
            <a:off x="710280" y="2333880"/>
            <a:ext cx="386172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700" spc="-1" strike="noStrike">
                <a:solidFill>
                  <a:schemeClr val="dk1"/>
                </a:solidFill>
                <a:latin typeface="Arial"/>
                <a:ea typeface="Arial"/>
              </a:rPr>
              <a:t>Hands-on III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700" spc="-1" strike="noStrike">
                <a:solidFill>
                  <a:schemeClr val="dk1"/>
                </a:solidFill>
                <a:latin typeface="Arial"/>
                <a:ea typeface="Arial"/>
              </a:rPr>
              <a:t>Jonathan Muñoz (Co)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700" spc="-1" strike="noStrike">
                <a:solidFill>
                  <a:schemeClr val="dk1"/>
                </a:solidFill>
                <a:latin typeface="Arial"/>
                <a:ea typeface="Arial"/>
              </a:rPr>
              <a:t>Guillermo Valiño (Uy)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700" spc="-1" strike="noStrike">
                <a:solidFill>
                  <a:schemeClr val="dk1"/>
                </a:solidFill>
                <a:latin typeface="Arial"/>
                <a:ea typeface="Arial"/>
              </a:rPr>
              <a:t>Rodrigo Yarzábal (Uy)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700" spc="-1" strike="noStrike">
                <a:solidFill>
                  <a:schemeClr val="dk1"/>
                </a:solidFill>
                <a:latin typeface="Arial"/>
                <a:ea typeface="Arial"/>
              </a:rPr>
              <a:t>Camila González (Ch)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Google Shape;62;p14"/>
          <p:cNvSpPr/>
          <p:nvPr/>
        </p:nvSpPr>
        <p:spPr>
          <a:xfrm>
            <a:off x="5424480" y="2333880"/>
            <a:ext cx="27842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700" spc="-1" strike="noStrike">
                <a:solidFill>
                  <a:schemeClr val="dk1"/>
                </a:solidFill>
                <a:latin typeface="Arial"/>
                <a:ea typeface="Arial"/>
              </a:rPr>
              <a:t>Professors: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700" spc="-1" strike="noStrike">
                <a:solidFill>
                  <a:schemeClr val="dk1"/>
                </a:solidFill>
                <a:latin typeface="Arial"/>
                <a:ea typeface="Arial"/>
              </a:rPr>
              <a:t>Leonel Gómez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700" spc="-1" strike="noStrike">
                <a:solidFill>
                  <a:schemeClr val="dk1"/>
                </a:solidFill>
                <a:latin typeface="Arial"/>
                <a:ea typeface="Arial"/>
              </a:rPr>
              <a:t>Cecilia Herbert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700" spc="-1" strike="noStrike">
                <a:solidFill>
                  <a:schemeClr val="dk1"/>
                </a:solidFill>
                <a:latin typeface="Arial"/>
                <a:ea typeface="Arial"/>
              </a:rPr>
              <a:t>Marcos Coletti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700" spc="-1" strike="noStrike">
                <a:solidFill>
                  <a:schemeClr val="dk1"/>
                </a:solidFill>
                <a:latin typeface="Arial"/>
                <a:ea typeface="Arial"/>
              </a:rPr>
              <a:t>Juan Ignacio Sanguinetti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Google Shape;63;p14"/>
          <p:cNvSpPr/>
          <p:nvPr/>
        </p:nvSpPr>
        <p:spPr>
          <a:xfrm>
            <a:off x="1281600" y="4491720"/>
            <a:ext cx="6580440" cy="47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chemeClr val="dk1"/>
                </a:solidFill>
                <a:latin typeface="Arial"/>
                <a:ea typeface="Arial"/>
              </a:rPr>
              <a:t>Latin American Training Program 2022, Montevideo, Uruguay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chemeClr val="dk1"/>
                </a:solidFill>
                <a:latin typeface="Arial"/>
                <a:ea typeface="Arial"/>
              </a:rPr>
              <a:t>Conclusion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chemeClr val="dk2"/>
                </a:solidFill>
                <a:latin typeface="Arial"/>
                <a:ea typeface="Arial"/>
              </a:rPr>
              <a:t>Bonsai is a great tool for the experimental design and for data acquisition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" name="Google Shape;135;p23" descr=""/>
          <p:cNvPicPr/>
          <p:nvPr/>
        </p:nvPicPr>
        <p:blipFill>
          <a:blip r:embed="rId1"/>
          <a:srcRect l="3100" t="15339" r="6254" b="11785"/>
          <a:stretch/>
        </p:blipFill>
        <p:spPr>
          <a:xfrm>
            <a:off x="1372320" y="1672920"/>
            <a:ext cx="6068520" cy="2744280"/>
          </a:xfrm>
          <a:prstGeom prst="rect">
            <a:avLst/>
          </a:prstGeom>
          <a:ln w="0">
            <a:noFill/>
          </a:ln>
        </p:spPr>
      </p:pic>
      <p:sp>
        <p:nvSpPr>
          <p:cNvPr id="198" name="Google Shape;136;p23"/>
          <p:cNvSpPr/>
          <p:nvPr/>
        </p:nvSpPr>
        <p:spPr>
          <a:xfrm>
            <a:off x="1670760" y="4460760"/>
            <a:ext cx="5802120" cy="4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2"/>
              </a:rPr>
              <a:t>https://bonsai-rx.org/</a:t>
            </a:r>
            <a:r>
              <a:rPr b="0" lang="es" sz="2000" spc="-1" strike="noStrike">
                <a:solidFill>
                  <a:srgbClr val="0000ff"/>
                </a:solidFill>
                <a:latin typeface="Arial"/>
                <a:ea typeface="Arial"/>
              </a:rPr>
              <a:t> … our advise: download it!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chemeClr val="dk1"/>
                </a:solidFill>
                <a:latin typeface="Arial"/>
                <a:ea typeface="Arial"/>
              </a:rPr>
              <a:t>Thanks everyone!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0" name="Google Shape;142;p24" descr=""/>
          <p:cNvPicPr/>
          <p:nvPr/>
        </p:nvPicPr>
        <p:blipFill>
          <a:blip r:embed="rId1"/>
          <a:stretch/>
        </p:blipFill>
        <p:spPr>
          <a:xfrm>
            <a:off x="1384200" y="1170000"/>
            <a:ext cx="6113160" cy="3820680"/>
          </a:xfrm>
          <a:prstGeom prst="rect">
            <a:avLst/>
          </a:prstGeom>
          <a:ln w="0">
            <a:noFill/>
          </a:ln>
        </p:spPr>
      </p:pic>
      <p:pic>
        <p:nvPicPr>
          <p:cNvPr id="201" name="Google Shape;143;p24" descr=""/>
          <p:cNvPicPr/>
          <p:nvPr/>
        </p:nvPicPr>
        <p:blipFill>
          <a:blip r:embed="rId2"/>
          <a:srcRect l="37359" t="31890" r="19448" b="0"/>
          <a:stretch/>
        </p:blipFill>
        <p:spPr>
          <a:xfrm>
            <a:off x="4711320" y="1430280"/>
            <a:ext cx="1541880" cy="151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149;p25"/>
          <p:cNvSpPr/>
          <p:nvPr/>
        </p:nvSpPr>
        <p:spPr>
          <a:xfrm>
            <a:off x="71280" y="122400"/>
            <a:ext cx="9143640" cy="10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800" spc="-1" strike="noStrike">
                <a:solidFill>
                  <a:schemeClr val="dk1"/>
                </a:solidFill>
                <a:latin typeface="Arial"/>
                <a:ea typeface="Arial"/>
              </a:rPr>
              <a:t>Implementation of Bonsai in other paradigm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800" spc="-1" strike="noStrike">
                <a:solidFill>
                  <a:schemeClr val="dk1"/>
                </a:solidFill>
                <a:latin typeface="Arial"/>
                <a:ea typeface="Arial"/>
              </a:rPr>
              <a:t>Morris Water Maze (MWM)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554760" y="1158120"/>
            <a:ext cx="7725240" cy="391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11760" y="18612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chemeClr val="dk1"/>
                </a:solidFill>
                <a:latin typeface="Arial"/>
                <a:ea typeface="Arial"/>
              </a:rPr>
              <a:t>Bonsai as a powerful tool to study behavior  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Google Shape;69;p15"/>
          <p:cNvSpPr/>
          <p:nvPr/>
        </p:nvSpPr>
        <p:spPr>
          <a:xfrm>
            <a:off x="6186960" y="1603440"/>
            <a:ext cx="2806560" cy="188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Open software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Visual Programming Language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Machine Vision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Closed loop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Google Shape;70;p15" descr=""/>
          <p:cNvPicPr/>
          <p:nvPr/>
        </p:nvPicPr>
        <p:blipFill>
          <a:blip r:embed="rId1"/>
          <a:stretch/>
        </p:blipFill>
        <p:spPr>
          <a:xfrm>
            <a:off x="7868880" y="85320"/>
            <a:ext cx="1163880" cy="1163880"/>
          </a:xfrm>
          <a:prstGeom prst="rect">
            <a:avLst/>
          </a:prstGeom>
          <a:ln w="0">
            <a:noFill/>
          </a:ln>
        </p:spPr>
      </p:pic>
      <p:pic>
        <p:nvPicPr>
          <p:cNvPr id="165" name="Google Shape;71;p15" descr=""/>
          <p:cNvPicPr/>
          <p:nvPr/>
        </p:nvPicPr>
        <p:blipFill>
          <a:blip r:embed="rId2"/>
          <a:srcRect l="3100" t="15339" r="6254" b="11785"/>
          <a:stretch/>
        </p:blipFill>
        <p:spPr>
          <a:xfrm>
            <a:off x="194040" y="1188000"/>
            <a:ext cx="5732640" cy="2592360"/>
          </a:xfrm>
          <a:prstGeom prst="rect">
            <a:avLst/>
          </a:prstGeom>
          <a:ln w="0">
            <a:noFill/>
          </a:ln>
        </p:spPr>
      </p:pic>
      <p:sp>
        <p:nvSpPr>
          <p:cNvPr id="166" name="Google Shape;72;p15"/>
          <p:cNvSpPr/>
          <p:nvPr/>
        </p:nvSpPr>
        <p:spPr>
          <a:xfrm>
            <a:off x="3187080" y="4081680"/>
            <a:ext cx="2999520" cy="4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ff"/>
                </a:solidFill>
                <a:latin typeface="Arial"/>
                <a:ea typeface="Arial"/>
              </a:rPr>
              <a:t>https://bonsai-rx.org/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311760" y="1461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chemeClr val="dk1"/>
                </a:solidFill>
                <a:latin typeface="Arial"/>
                <a:ea typeface="Arial"/>
              </a:rPr>
              <a:t>Closed-loop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800" spc="-1" strike="noStrike">
              <a:solidFill>
                <a:schemeClr val="dk2"/>
              </a:solidFill>
              <a:latin typeface="Arial"/>
              <a:ea typeface="Arial"/>
            </a:endParaRPr>
          </a:p>
        </p:txBody>
      </p:sp>
      <p:pic>
        <p:nvPicPr>
          <p:cNvPr id="169" name="Google Shape;79;p16" descr=""/>
          <p:cNvPicPr/>
          <p:nvPr/>
        </p:nvPicPr>
        <p:blipFill>
          <a:blip r:embed="rId1"/>
          <a:stretch/>
        </p:blipFill>
        <p:spPr>
          <a:xfrm>
            <a:off x="311760" y="1152360"/>
            <a:ext cx="4325760" cy="3416040"/>
          </a:xfrm>
          <a:prstGeom prst="rect">
            <a:avLst/>
          </a:prstGeom>
          <a:ln w="0">
            <a:noFill/>
          </a:ln>
        </p:spPr>
      </p:pic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5614200" y="129600"/>
            <a:ext cx="2485800" cy="488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85;p17"/>
          <p:cNvSpPr/>
          <p:nvPr/>
        </p:nvSpPr>
        <p:spPr>
          <a:xfrm>
            <a:off x="3641400" y="2444400"/>
            <a:ext cx="2819160" cy="10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100" spc="-1" strike="noStrike">
                <a:solidFill>
                  <a:schemeClr val="dk1"/>
                </a:solidFill>
                <a:latin typeface="Calibri"/>
                <a:ea typeface="Calibri"/>
              </a:rPr>
              <a:t>Is it good? Or is it bad?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100" spc="-1" strike="noStrike">
                <a:solidFill>
                  <a:schemeClr val="dk1"/>
                </a:solidFill>
                <a:latin typeface="Calibri"/>
                <a:ea typeface="Calibri"/>
              </a:rPr>
              <a:t>        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Google Shape;86;p17"/>
          <p:cNvSpPr/>
          <p:nvPr/>
        </p:nvSpPr>
        <p:spPr>
          <a:xfrm>
            <a:off x="2188080" y="2818440"/>
            <a:ext cx="46587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800" spc="-1" strike="noStrike">
                <a:solidFill>
                  <a:schemeClr val="dk1"/>
                </a:solidFill>
                <a:latin typeface="Calibri"/>
                <a:ea typeface="Calibri"/>
              </a:rPr>
              <a:t>- I don’t know… But I need to choose a behavior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Google Shape;87;p17"/>
          <p:cNvSpPr/>
          <p:nvPr/>
        </p:nvSpPr>
        <p:spPr>
          <a:xfrm>
            <a:off x="1015560" y="3658680"/>
            <a:ext cx="7506720" cy="98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" sz="3000" spc="-1" strike="noStrike">
                <a:solidFill>
                  <a:srgbClr val="ff0000"/>
                </a:solidFill>
                <a:latin typeface="Calibri"/>
                <a:ea typeface="Calibri"/>
              </a:rPr>
              <a:t>But, what happens if we interfere with the new object?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4" name="Google Shape;88;p17"/>
          <p:cNvCxnSpPr/>
          <p:nvPr/>
        </p:nvCxnSpPr>
        <p:spPr>
          <a:xfrm flipH="1">
            <a:off x="4948920" y="1002240"/>
            <a:ext cx="13680" cy="1342800"/>
          </a:xfrm>
          <a:prstGeom prst="straightConnector1">
            <a:avLst/>
          </a:prstGeom>
          <a:ln w="38100">
            <a:solidFill>
              <a:srgbClr val="000000"/>
            </a:solidFill>
            <a:miter/>
            <a:tailEnd len="med" type="triangle" w="med"/>
          </a:ln>
        </p:spPr>
      </p:cxnSp>
      <p:sp>
        <p:nvSpPr>
          <p:cNvPr id="175" name="Google Shape;89;p17"/>
          <p:cNvSpPr/>
          <p:nvPr/>
        </p:nvSpPr>
        <p:spPr>
          <a:xfrm>
            <a:off x="5443560" y="1155960"/>
            <a:ext cx="897120" cy="1113120"/>
          </a:xfrm>
          <a:prstGeom prst="rect">
            <a:avLst/>
          </a:prstGeom>
          <a:solidFill>
            <a:schemeClr val="dk1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1800" spc="-1" strike="noStrike">
                <a:solidFill>
                  <a:schemeClr val="lt1"/>
                </a:solidFill>
                <a:latin typeface="Calibri"/>
                <a:ea typeface="Calibri"/>
              </a:rPr>
              <a:t>New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Google Shape;90;p17"/>
          <p:cNvSpPr/>
          <p:nvPr/>
        </p:nvSpPr>
        <p:spPr>
          <a:xfrm>
            <a:off x="71280" y="299160"/>
            <a:ext cx="914364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800" spc="-1" strike="noStrike">
                <a:solidFill>
                  <a:schemeClr val="dk1"/>
                </a:solidFill>
                <a:latin typeface="Arial"/>
                <a:ea typeface="Arial"/>
              </a:rPr>
              <a:t>Behavioral task: novel object recognition… with a twist!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95;p18"/>
          <p:cNvSpPr/>
          <p:nvPr/>
        </p:nvSpPr>
        <p:spPr>
          <a:xfrm>
            <a:off x="71280" y="122400"/>
            <a:ext cx="914364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800" spc="-1" strike="noStrike">
                <a:solidFill>
                  <a:schemeClr val="dk1"/>
                </a:solidFill>
                <a:latin typeface="Arial"/>
                <a:ea typeface="Arial"/>
              </a:rPr>
              <a:t>Workflow 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Google Shape;96;p18" descr=""/>
          <p:cNvPicPr/>
          <p:nvPr/>
        </p:nvPicPr>
        <p:blipFill>
          <a:blip r:embed="rId1"/>
          <a:stretch/>
        </p:blipFill>
        <p:spPr>
          <a:xfrm>
            <a:off x="986760" y="630720"/>
            <a:ext cx="7151040" cy="434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5040" y="239760"/>
            <a:ext cx="9143640" cy="466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286560" y="15552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chemeClr val="dk1"/>
                </a:solidFill>
                <a:latin typeface="Arial"/>
                <a:ea typeface="Arial"/>
              </a:rPr>
              <a:t>Experiment design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2534040" cy="326304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rmAutofit/>
          </a:bodyPr>
          <a:p>
            <a:pPr indent="0" algn="just">
              <a:lnSpc>
                <a:spcPct val="15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90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P0: 5min</a:t>
            </a:r>
            <a:endParaRPr b="0" lang="en-GB" sz="19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5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i="1" lang="es" sz="190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P0 - P1 15 min</a:t>
            </a:r>
            <a:endParaRPr b="0" lang="en-GB" sz="19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5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90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P1: 10min</a:t>
            </a:r>
            <a:endParaRPr b="0" lang="en-GB" sz="19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5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i="1" lang="es" sz="190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P1 - P2 60min</a:t>
            </a:r>
            <a:endParaRPr b="0" lang="en-GB" sz="19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5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900" spc="-1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P2: 10min</a:t>
            </a:r>
            <a:endParaRPr b="0" lang="en-GB" sz="1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7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Google Shape;108;p20" descr=""/>
          <p:cNvPicPr/>
          <p:nvPr/>
        </p:nvPicPr>
        <p:blipFill>
          <a:blip r:embed="rId1"/>
          <a:stretch/>
        </p:blipFill>
        <p:spPr>
          <a:xfrm>
            <a:off x="3999240" y="155520"/>
            <a:ext cx="5000040" cy="4832280"/>
          </a:xfrm>
          <a:prstGeom prst="rect">
            <a:avLst/>
          </a:prstGeom>
          <a:ln w="0">
            <a:noFill/>
          </a:ln>
        </p:spPr>
      </p:pic>
      <p:sp>
        <p:nvSpPr>
          <p:cNvPr id="183" name="Google Shape;109;p20"/>
          <p:cNvSpPr/>
          <p:nvPr/>
        </p:nvSpPr>
        <p:spPr>
          <a:xfrm>
            <a:off x="6150600" y="470160"/>
            <a:ext cx="69804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chemeClr val="dk1"/>
                </a:solidFill>
                <a:latin typeface="Arial"/>
                <a:ea typeface="Arial"/>
              </a:rPr>
              <a:t>Results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Google Shape;115;p21" descr=""/>
          <p:cNvPicPr/>
          <p:nvPr/>
        </p:nvPicPr>
        <p:blipFill>
          <a:blip r:embed="rId1"/>
          <a:srcRect l="0" t="0" r="50000" b="0"/>
          <a:stretch/>
        </p:blipFill>
        <p:spPr>
          <a:xfrm>
            <a:off x="675720" y="2292120"/>
            <a:ext cx="3895920" cy="2720880"/>
          </a:xfrm>
          <a:prstGeom prst="rect">
            <a:avLst/>
          </a:prstGeom>
          <a:ln w="0">
            <a:noFill/>
          </a:ln>
        </p:spPr>
      </p:pic>
      <p:pic>
        <p:nvPicPr>
          <p:cNvPr id="186" name="Google Shape;116;p21" descr=""/>
          <p:cNvPicPr/>
          <p:nvPr/>
        </p:nvPicPr>
        <p:blipFill>
          <a:blip r:embed="rId2"/>
          <a:stretch/>
        </p:blipFill>
        <p:spPr>
          <a:xfrm>
            <a:off x="1720440" y="239760"/>
            <a:ext cx="2290320" cy="171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chemeClr val="dk1"/>
                </a:solidFill>
                <a:latin typeface="Arial"/>
                <a:ea typeface="Arial"/>
              </a:rPr>
              <a:t>Results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8" name="Google Shape;122;p22"/>
          <p:cNvGrpSpPr/>
          <p:nvPr/>
        </p:nvGrpSpPr>
        <p:grpSpPr>
          <a:xfrm>
            <a:off x="4392360" y="239760"/>
            <a:ext cx="4581360" cy="1717920"/>
            <a:chOff x="4392360" y="239760"/>
            <a:chExt cx="4581360" cy="1717920"/>
          </a:xfrm>
        </p:grpSpPr>
        <p:pic>
          <p:nvPicPr>
            <p:cNvPr id="189" name="Google Shape;123;p22" descr=""/>
            <p:cNvPicPr/>
            <p:nvPr/>
          </p:nvPicPr>
          <p:blipFill>
            <a:blip r:embed="rId1"/>
            <a:stretch/>
          </p:blipFill>
          <p:spPr>
            <a:xfrm>
              <a:off x="6683400" y="239760"/>
              <a:ext cx="2290320" cy="1717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0" name="Google Shape;124;p22" descr=""/>
            <p:cNvPicPr/>
            <p:nvPr/>
          </p:nvPicPr>
          <p:blipFill>
            <a:blip r:embed="rId2"/>
            <a:stretch/>
          </p:blipFill>
          <p:spPr>
            <a:xfrm>
              <a:off x="4392360" y="239760"/>
              <a:ext cx="2290320" cy="1717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91" name="Google Shape;125;p22" descr=""/>
          <p:cNvPicPr/>
          <p:nvPr/>
        </p:nvPicPr>
        <p:blipFill>
          <a:blip r:embed="rId3"/>
          <a:stretch/>
        </p:blipFill>
        <p:spPr>
          <a:xfrm>
            <a:off x="675720" y="2292120"/>
            <a:ext cx="7792200" cy="2720880"/>
          </a:xfrm>
          <a:prstGeom prst="rect">
            <a:avLst/>
          </a:prstGeom>
          <a:ln w="0">
            <a:noFill/>
          </a:ln>
        </p:spPr>
      </p:pic>
      <p:pic>
        <p:nvPicPr>
          <p:cNvPr id="192" name="Google Shape;126;p22" descr=""/>
          <p:cNvPicPr/>
          <p:nvPr/>
        </p:nvPicPr>
        <p:blipFill>
          <a:blip r:embed="rId4"/>
          <a:stretch/>
        </p:blipFill>
        <p:spPr>
          <a:xfrm>
            <a:off x="1720440" y="239760"/>
            <a:ext cx="2290320" cy="1717920"/>
          </a:xfrm>
          <a:prstGeom prst="rect">
            <a:avLst/>
          </a:prstGeom>
          <a:ln w="0">
            <a:noFill/>
          </a:ln>
        </p:spPr>
      </p:pic>
      <p:sp>
        <p:nvSpPr>
          <p:cNvPr id="193" name="Google Shape;127;p22"/>
          <p:cNvSpPr/>
          <p:nvPr/>
        </p:nvSpPr>
        <p:spPr>
          <a:xfrm>
            <a:off x="5294880" y="1945080"/>
            <a:ext cx="226440" cy="421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94" name="Google Shape;128;p22"/>
          <p:cNvSpPr/>
          <p:nvPr/>
        </p:nvSpPr>
        <p:spPr>
          <a:xfrm rot="18900000">
            <a:off x="6105240" y="2244240"/>
            <a:ext cx="939960" cy="226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113760" bIns="1137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LibreOffice/7.4.2.3$Windows_X86_64 LibreOffice_project/382eef1f22670f7f4118c8c2dd222ec7ad009daf</Application>
  <AppVersion>15.0000</AppVersion>
  <Words>177</Words>
  <Paragraphs>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2022-10-28T21:07:15Z</dcterms:modified>
  <cp:revision>2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3</vt:i4>
  </property>
  <property fmtid="{D5CDD505-2E9C-101B-9397-08002B2CF9AE}" pid="3" name="Notes">
    <vt:i4>12</vt:i4>
  </property>
  <property fmtid="{D5CDD505-2E9C-101B-9397-08002B2CF9AE}" pid="4" name="PresentationFormat">
    <vt:lpwstr>Presentación en pantalla (16:9)</vt:lpwstr>
  </property>
  <property fmtid="{D5CDD505-2E9C-101B-9397-08002B2CF9AE}" pid="5" name="Slides">
    <vt:i4>12</vt:i4>
  </property>
</Properties>
</file>