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Default Extension="wmf" ContentType="image/x-wmf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8D3E4"/>
    <a:srgbClr val="C3CCDF"/>
    <a:srgbClr val="7185B4"/>
    <a:srgbClr val="7182B1"/>
    <a:srgbClr val="7382B1"/>
    <a:srgbClr val="5A79AB"/>
    <a:srgbClr val="6979AB"/>
    <a:srgbClr val="556F99"/>
    <a:srgbClr val="556699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D611-BD13-49C8-BE93-7E42D338653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EF97-58B9-4603-898E-2FAF01B42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3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ifolder\DECODE SOLUTIONS\Picture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2971800"/>
            <a:ext cx="3886200" cy="220980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81000" y="5562600"/>
            <a:ext cx="3886200" cy="923330"/>
          </a:xfrm>
          <a:prstGeom prst="rect">
            <a:avLst/>
          </a:prstGeom>
          <a:solidFill>
            <a:srgbClr val="FFCC99">
              <a:alpha val="42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</a:rPr>
              <a:t>DartSight</a:t>
            </a:r>
            <a:endParaRPr lang="en-US" sz="54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00600" y="381000"/>
            <a:ext cx="3928872" cy="2239824"/>
            <a:chOff x="4800600" y="381000"/>
            <a:chExt cx="3928872" cy="2239824"/>
          </a:xfrm>
        </p:grpSpPr>
        <p:grpSp>
          <p:nvGrpSpPr>
            <p:cNvPr id="9" name="Group 8"/>
            <p:cNvGrpSpPr/>
            <p:nvPr/>
          </p:nvGrpSpPr>
          <p:grpSpPr>
            <a:xfrm>
              <a:off x="4800600" y="381000"/>
              <a:ext cx="3928872" cy="2239824"/>
              <a:chOff x="914400" y="1143000"/>
              <a:chExt cx="3928872" cy="2239824"/>
            </a:xfrm>
          </p:grpSpPr>
          <p:pic>
            <p:nvPicPr>
              <p:cNvPr id="4" name="Picture 3" descr="010209-lg-ripley08110620156.jpg"/>
              <p:cNvPicPr>
                <a:picLocks noChangeAspect="1"/>
              </p:cNvPicPr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914400" y="1143000"/>
                <a:ext cx="3928872" cy="2239824"/>
              </a:xfrm>
              <a:prstGeom prst="rect">
                <a:avLst/>
              </a:prstGeom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4267201" y="2354944"/>
                <a:ext cx="76199" cy="159656"/>
                <a:chOff x="5165036" y="1124989"/>
                <a:chExt cx="1222513" cy="151568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638800" y="2259676"/>
                  <a:ext cx="304800" cy="381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5165036" y="1124989"/>
                  <a:ext cx="1222513" cy="11610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5279336" y="1228898"/>
                  <a:ext cx="993913" cy="9531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4800600" y="381000"/>
              <a:ext cx="3886200" cy="923330"/>
            </a:xfrm>
            <a:prstGeom prst="rect">
              <a:avLst/>
            </a:prstGeom>
            <a:solidFill>
              <a:srgbClr val="FFCC99">
                <a:alpha val="42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" pitchFamily="82" charset="0"/>
                </a:rPr>
                <a:t>DartSight</a:t>
              </a:r>
              <a:endParaRPr lang="en-US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600" y="427176"/>
            <a:ext cx="3928872" cy="2239824"/>
            <a:chOff x="914400" y="1143000"/>
            <a:chExt cx="3928872" cy="2239824"/>
          </a:xfrm>
        </p:grpSpPr>
        <p:pic>
          <p:nvPicPr>
            <p:cNvPr id="13" name="Picture 12" descr="010209-lg-ripley08110620156.jp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14400" y="1143000"/>
              <a:ext cx="3928872" cy="22398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4267201" y="2354944"/>
              <a:ext cx="76199" cy="159656"/>
              <a:chOff x="5165036" y="1124989"/>
              <a:chExt cx="1222513" cy="151568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638800" y="2259676"/>
                <a:ext cx="304800" cy="381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65036" y="1124989"/>
                <a:ext cx="1222513" cy="11610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279336" y="1228898"/>
                <a:ext cx="993913" cy="9531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228600"/>
            <a:ext cx="40386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19600" y="228600"/>
            <a:ext cx="4419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0600" y="381000"/>
            <a:ext cx="6172200" cy="1752600"/>
          </a:xfrm>
          <a:prstGeom prst="rect">
            <a:avLst/>
          </a:prstGeom>
          <a:solidFill>
            <a:srgbClr val="C3CC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95400" y="4343400"/>
            <a:ext cx="6200775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1066800" y="457200"/>
            <a:ext cx="6096000" cy="1619248"/>
            <a:chOff x="1219200" y="1295400"/>
            <a:chExt cx="6096000" cy="1619248"/>
          </a:xfrm>
        </p:grpSpPr>
        <p:sp>
          <p:nvSpPr>
            <p:cNvPr id="8" name="TextBox 7"/>
            <p:cNvSpPr txBox="1"/>
            <p:nvPr/>
          </p:nvSpPr>
          <p:spPr>
            <a:xfrm>
              <a:off x="1219200" y="1295400"/>
              <a:ext cx="60960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cs typeface="Arial" pitchFamily="34" charset="0"/>
                </a:rPr>
                <a:t>DartSight</a:t>
              </a:r>
              <a:endPara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0800000">
              <a:off x="4994752" y="1676400"/>
              <a:ext cx="678493" cy="1238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Rectangle 12"/>
          <p:cNvSpPr/>
          <p:nvPr/>
        </p:nvSpPr>
        <p:spPr>
          <a:xfrm>
            <a:off x="1219200" y="2971800"/>
            <a:ext cx="6172200" cy="1828800"/>
          </a:xfrm>
          <a:prstGeom prst="rect">
            <a:avLst/>
          </a:prstGeom>
          <a:solidFill>
            <a:srgbClr val="C3CC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276600"/>
            <a:ext cx="6096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DartSight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200" y="3276600"/>
            <a:ext cx="609600" cy="1447800"/>
          </a:xfrm>
          <a:prstGeom prst="rect">
            <a:avLst/>
          </a:prstGeom>
          <a:solidFill>
            <a:srgbClr val="C3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953000" y="3352800"/>
            <a:ext cx="762000" cy="139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19200" y="1219200"/>
            <a:ext cx="6172200" cy="1828800"/>
            <a:chOff x="1219200" y="3276600"/>
            <a:chExt cx="6172200" cy="1828800"/>
          </a:xfrm>
        </p:grpSpPr>
        <p:sp>
          <p:nvSpPr>
            <p:cNvPr id="2" name="Rectangle 1"/>
            <p:cNvSpPr/>
            <p:nvPr/>
          </p:nvSpPr>
          <p:spPr>
            <a:xfrm>
              <a:off x="1219200" y="3352800"/>
              <a:ext cx="6172200" cy="1752600"/>
            </a:xfrm>
            <a:prstGeom prst="rect">
              <a:avLst/>
            </a:prstGeom>
            <a:solidFill>
              <a:srgbClr val="C3CC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9200" y="3276600"/>
              <a:ext cx="60960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cs typeface="Arial" pitchFamily="34" charset="0"/>
                </a:rPr>
                <a:t>DartSight</a:t>
              </a:r>
              <a:endPara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endParaRPr>
            </a:p>
          </p:txBody>
        </p:sp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4953000" y="3657600"/>
              <a:ext cx="762000" cy="139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1295400" y="3200400"/>
            <a:ext cx="6172200" cy="2308324"/>
            <a:chOff x="1371600" y="739676"/>
            <a:chExt cx="6172200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1371600" y="739676"/>
              <a:ext cx="61722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Helps to develop a more consistent level of accuracy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 a more regular basis</a:t>
              </a:r>
            </a:p>
          </p:txBody>
        </p:sp>
        <p:pic>
          <p:nvPicPr>
            <p:cNvPr id="9" name="Picture 3" descr="C:\Documents and Settings\dneedham\My Documents\My Pictures\Logitech Webcam\Picture 5.jp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038600" y="1219200"/>
              <a:ext cx="907138" cy="1342989"/>
            </a:xfrm>
            <a:prstGeom prst="rect">
              <a:avLst/>
            </a:prstGeom>
            <a:noFill/>
          </p:spPr>
        </p:pic>
        <p:pic>
          <p:nvPicPr>
            <p:cNvPr id="10" name="Picture 4" descr="C:\Documents and Settings\dneedham\My Documents\My Pictures\Logitech Webcam\Picture 6.jp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257800" y="1371600"/>
              <a:ext cx="1143000" cy="1157749"/>
            </a:xfrm>
            <a:prstGeom prst="rect">
              <a:avLst/>
            </a:prstGeom>
            <a:noFill/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981201" y="1295400"/>
              <a:ext cx="1600200" cy="1247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2666017"/>
            <a:ext cx="4800600" cy="2392681"/>
            <a:chOff x="1905000" y="2666017"/>
            <a:chExt cx="4800600" cy="2392681"/>
          </a:xfrm>
        </p:grpSpPr>
        <p:pic>
          <p:nvPicPr>
            <p:cNvPr id="2" name="Picture 4" descr="C:\Documents and Settings\dneedham\My Documents\My Pictures\Logitech Webcam\Picture 6.jp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4343400" y="2666017"/>
              <a:ext cx="2362200" cy="2392681"/>
            </a:xfrm>
            <a:prstGeom prst="rect">
              <a:avLst/>
            </a:prstGeom>
            <a:noFill/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 l="7653" r="10714"/>
            <a:stretch>
              <a:fillRect/>
            </a:stretch>
          </p:blipFill>
          <p:spPr bwMode="auto">
            <a:xfrm>
              <a:off x="1905000" y="2667000"/>
              <a:ext cx="2438400" cy="2329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914400" y="4038600"/>
            <a:ext cx="7239000" cy="999530"/>
            <a:chOff x="914400" y="4038600"/>
            <a:chExt cx="7239000" cy="999530"/>
          </a:xfrm>
        </p:grpSpPr>
        <p:sp>
          <p:nvSpPr>
            <p:cNvPr id="4" name="Rectangle 3"/>
            <p:cNvSpPr/>
            <p:nvPr/>
          </p:nvSpPr>
          <p:spPr>
            <a:xfrm>
              <a:off x="914400" y="4038600"/>
              <a:ext cx="7239000" cy="990600"/>
            </a:xfrm>
            <a:prstGeom prst="rect">
              <a:avLst/>
            </a:prstGeom>
            <a:solidFill>
              <a:srgbClr val="C3CC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400" y="4114800"/>
              <a:ext cx="7239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cs typeface="Arial" pitchFamily="34" charset="0"/>
                </a:rPr>
                <a:t>www.DartSight.com</a:t>
              </a:r>
              <a:endPara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181600" y="4419600"/>
              <a:ext cx="4329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/>
          <p:cNvGrpSpPr/>
          <p:nvPr/>
        </p:nvGrpSpPr>
        <p:grpSpPr>
          <a:xfrm>
            <a:off x="-47625" y="0"/>
            <a:ext cx="5838825" cy="2743200"/>
            <a:chOff x="-47625" y="0"/>
            <a:chExt cx="5838825" cy="2743200"/>
          </a:xfrm>
        </p:grpSpPr>
        <p:sp>
          <p:nvSpPr>
            <p:cNvPr id="2" name="Rectangle 1"/>
            <p:cNvSpPr>
              <a:spLocks/>
            </p:cNvSpPr>
            <p:nvPr/>
          </p:nvSpPr>
          <p:spPr>
            <a:xfrm>
              <a:off x="0" y="0"/>
              <a:ext cx="5791200" cy="2743200"/>
            </a:xfrm>
            <a:prstGeom prst="rect">
              <a:avLst/>
            </a:prstGeom>
            <a:solidFill>
              <a:srgbClr val="C8D3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47625" y="2368917"/>
              <a:ext cx="2638425" cy="374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ifolder\DECODE SOLUTIONS\dartsigh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47800"/>
            <a:ext cx="4802188" cy="2758675"/>
          </a:xfrm>
          <a:prstGeom prst="rect">
            <a:avLst/>
          </a:prstGeom>
          <a:noFill/>
        </p:spPr>
      </p:pic>
      <p:pic>
        <p:nvPicPr>
          <p:cNvPr id="3" name="Picture 2" descr="C:\ifolder\Darts\Dart Sighter\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0800000">
            <a:off x="5136776" y="2743200"/>
            <a:ext cx="502024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219200" y="762000"/>
            <a:ext cx="7112000" cy="5334000"/>
            <a:chOff x="1219200" y="762000"/>
            <a:chExt cx="7112000" cy="5334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219200" y="762000"/>
              <a:ext cx="7112000" cy="533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>
              <a:off x="6248400" y="2237601"/>
              <a:ext cx="7377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Small RH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7800" y="2237601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Medium RH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9600" y="2237601"/>
              <a:ext cx="735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Large RH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29000" y="2237601"/>
              <a:ext cx="816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XLarge</a:t>
              </a:r>
              <a:r>
                <a:rPr lang="en-US" sz="1200" dirty="0" smtClean="0"/>
                <a:t> RH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600" y="2237601"/>
              <a:ext cx="896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XXLarge</a:t>
              </a:r>
              <a:r>
                <a:rPr lang="en-US" sz="1200" dirty="0" smtClean="0"/>
                <a:t> RH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0" y="571500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Medium LH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95800" y="5715000"/>
              <a:ext cx="735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Large LH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48400" y="3962400"/>
              <a:ext cx="1409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pound coin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122821" y="3244334"/>
            <a:ext cx="9516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Course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dirty="0" smtClean="0"/>
              <a:t> Enhancement </a:t>
            </a:r>
            <a:r>
              <a:rPr lang="en-US" dirty="0" err="1" smtClean="0"/>
              <a:t>ProjectCourse</a:t>
            </a:r>
            <a:r>
              <a:rPr lang="en-US" smtClean="0"/>
              <a:t> Enhancement Project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4800" y="609600"/>
            <a:ext cx="6909932" cy="3358551"/>
            <a:chOff x="304800" y="609600"/>
            <a:chExt cx="6909932" cy="335855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304800" y="1828800"/>
              <a:ext cx="2743200" cy="213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 descr="C:\Documents and Settings\dneedham\My Documents\My Pictures\Logitech Webcam\Picture 5.jp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352800" y="1752600"/>
              <a:ext cx="1492636" cy="2209800"/>
            </a:xfrm>
            <a:prstGeom prst="rect">
              <a:avLst/>
            </a:prstGeom>
            <a:noFill/>
          </p:spPr>
        </p:pic>
        <p:pic>
          <p:nvPicPr>
            <p:cNvPr id="2052" name="Picture 4" descr="C:\Documents and Settings\dneedham\My Documents\My Pictures\Logitech Webcam\Picture 6.jp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334000" y="1981200"/>
              <a:ext cx="1880732" cy="1905000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286000" y="609600"/>
              <a:ext cx="3886200" cy="923330"/>
            </a:xfrm>
            <a:prstGeom prst="rect">
              <a:avLst/>
            </a:prstGeom>
            <a:solidFill>
              <a:srgbClr val="FFCC99">
                <a:alpha val="42000"/>
              </a:srgbClr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" pitchFamily="82" charset="0"/>
                </a:rPr>
                <a:t>DartSight</a:t>
              </a:r>
              <a:endParaRPr lang="en-US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000" y="609600"/>
            <a:ext cx="3886200" cy="2989913"/>
            <a:chOff x="2286000" y="609600"/>
            <a:chExt cx="3886200" cy="2989913"/>
          </a:xfrm>
        </p:grpSpPr>
        <p:sp>
          <p:nvSpPr>
            <p:cNvPr id="3" name="TextBox 2"/>
            <p:cNvSpPr txBox="1"/>
            <p:nvPr/>
          </p:nvSpPr>
          <p:spPr>
            <a:xfrm>
              <a:off x="2286000" y="609600"/>
              <a:ext cx="3886200" cy="2123658"/>
            </a:xfrm>
            <a:prstGeom prst="rect">
              <a:avLst/>
            </a:prstGeom>
            <a:solidFill>
              <a:srgbClr val="FFCC99">
                <a:alpha val="42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" pitchFamily="82" charset="0"/>
                </a:rPr>
                <a:t>DartSight</a:t>
              </a:r>
              <a:endParaRPr lang="en-US" sz="6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3048000" y="1600200"/>
              <a:ext cx="2514600" cy="199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086966">
            <a:off x="4773913" y="791342"/>
            <a:ext cx="7547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48000" y="3962400"/>
            <a:ext cx="2514600" cy="19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86000"/>
            <a:ext cx="6096000" cy="1323439"/>
          </a:xfrm>
          <a:prstGeom prst="rect">
            <a:avLst/>
          </a:prstGeom>
          <a:solidFill>
            <a:srgbClr val="FFCC99">
              <a:alpha val="42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</a:rPr>
              <a:t>DartSight</a:t>
            </a:r>
            <a:endParaRPr lang="en-US" sz="80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19200" y="4191000"/>
            <a:ext cx="6096000" cy="1536700"/>
            <a:chOff x="1219200" y="4191000"/>
            <a:chExt cx="6096000" cy="1536700"/>
          </a:xfrm>
        </p:grpSpPr>
        <p:sp>
          <p:nvSpPr>
            <p:cNvPr id="4" name="TextBox 3"/>
            <p:cNvSpPr txBox="1"/>
            <p:nvPr/>
          </p:nvSpPr>
          <p:spPr>
            <a:xfrm>
              <a:off x="1219200" y="4191000"/>
              <a:ext cx="6096000" cy="1323439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cs typeface="Arial" pitchFamily="34" charset="0"/>
                </a:rPr>
                <a:t>DartSight</a:t>
              </a:r>
              <a:endPara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endParaRPr>
            </a:p>
          </p:txBody>
        </p:sp>
        <p:pic>
          <p:nvPicPr>
            <p:cNvPr id="2050" name="Picture 2" descr="C:\ifolder\Darts\Dart Sighter\g.jp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029200" y="4648200"/>
              <a:ext cx="682625" cy="1079500"/>
            </a:xfrm>
            <a:prstGeom prst="rect">
              <a:avLst/>
            </a:prstGeom>
            <a:noFill/>
          </p:spPr>
        </p:pic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0954554">
            <a:off x="5738071" y="546895"/>
            <a:ext cx="623963" cy="104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0954554">
            <a:off x="861271" y="775496"/>
            <a:ext cx="623963" cy="104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ifolder\Darts\Dart Sighter\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609600"/>
            <a:ext cx="682625" cy="107950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1371600" y="4191000"/>
            <a:ext cx="6096000" cy="1905000"/>
            <a:chOff x="1371600" y="4191000"/>
            <a:chExt cx="6096000" cy="1905000"/>
          </a:xfrm>
        </p:grpSpPr>
        <p:grpSp>
          <p:nvGrpSpPr>
            <p:cNvPr id="6" name="Group 5"/>
            <p:cNvGrpSpPr/>
            <p:nvPr/>
          </p:nvGrpSpPr>
          <p:grpSpPr>
            <a:xfrm>
              <a:off x="1371600" y="4191000"/>
              <a:ext cx="6096000" cy="1536700"/>
              <a:chOff x="1219200" y="4191000"/>
              <a:chExt cx="6096000" cy="15367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219200" y="4191000"/>
                <a:ext cx="6096000" cy="1323439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cs typeface="Arial" pitchFamily="34" charset="0"/>
                  </a:rPr>
                  <a:t>DartSight</a:t>
                </a:r>
                <a:endParaRPr lang="en-US" sz="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cs typeface="Arial" pitchFamily="34" charset="0"/>
                </a:endParaRPr>
              </a:p>
            </p:txBody>
          </p:sp>
          <p:pic>
            <p:nvPicPr>
              <p:cNvPr id="8" name="Picture 2" descr="C:\ifolder\Darts\Dart Sighter\g.jpg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5029200" y="4648200"/>
                <a:ext cx="682625" cy="1079500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1676400" y="5715000"/>
              <a:ext cx="54864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9200" y="1295400"/>
            <a:ext cx="6096000" cy="1536700"/>
            <a:chOff x="1219200" y="4191000"/>
            <a:chExt cx="6096000" cy="1536700"/>
          </a:xfrm>
        </p:grpSpPr>
        <p:sp>
          <p:nvSpPr>
            <p:cNvPr id="3" name="TextBox 2"/>
            <p:cNvSpPr txBox="1"/>
            <p:nvPr/>
          </p:nvSpPr>
          <p:spPr>
            <a:xfrm>
              <a:off x="1219200" y="4191000"/>
              <a:ext cx="6096000" cy="1323439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cs typeface="Arial" pitchFamily="34" charset="0"/>
                </a:rPr>
                <a:t>DartSight</a:t>
              </a:r>
              <a:endPara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endParaRPr>
            </a:p>
          </p:txBody>
        </p:sp>
        <p:pic>
          <p:nvPicPr>
            <p:cNvPr id="4" name="Picture 2" descr="C:\ifolder\Darts\Dart Sighter\g.jp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4991100" y="4582928"/>
              <a:ext cx="723900" cy="1144772"/>
            </a:xfrm>
            <a:prstGeom prst="rect">
              <a:avLst/>
            </a:prstGeom>
            <a:noFill/>
          </p:spPr>
        </p:pic>
      </p:grpSp>
      <p:sp>
        <p:nvSpPr>
          <p:cNvPr id="5" name="TextBox 4"/>
          <p:cNvSpPr txBox="1"/>
          <p:nvPr/>
        </p:nvSpPr>
        <p:spPr>
          <a:xfrm>
            <a:off x="2336447" y="3316069"/>
            <a:ext cx="3861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www.dartsight.com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78140" y="2743200"/>
            <a:ext cx="577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MEDIUM: 18mm diameter RH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38200" y="3962400"/>
            <a:ext cx="68580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0800000">
            <a:off x="5029198" y="1720213"/>
            <a:ext cx="685801" cy="125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23950" y="1981200"/>
            <a:ext cx="6894513" cy="30845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95600" y="1295400"/>
            <a:ext cx="2629080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120</Words>
  <Application>Microsoft Macintosh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NEEDHAM</dc:creator>
  <cp:lastModifiedBy>Talley</cp:lastModifiedBy>
  <cp:revision>23</cp:revision>
  <dcterms:created xsi:type="dcterms:W3CDTF">2012-01-23T21:22:35Z</dcterms:created>
  <dcterms:modified xsi:type="dcterms:W3CDTF">2012-01-23T23:25:01Z</dcterms:modified>
</cp:coreProperties>
</file>