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C718-B094-4536-9AFF-17295CC0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A8879-DA7B-4E45-9F7B-127D664A5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B751-B4D8-4A3F-A941-CFAD6E12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D49-23B9-4F00-B2FF-B838D37E937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BACF-3963-4929-B6A5-E4A5C0B3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CA51-567A-476E-B46C-7B4F4844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1E8B-7608-484B-BDBA-85B689D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F0AC-66E2-4496-9588-2A056714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8409E-AF92-4345-ACCD-BDC8C5888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0D3A8-36CD-4CA1-8B29-1571E409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D49-23B9-4F00-B2FF-B838D37E937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1A8B-0C91-4719-B88A-AD9211B8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C783-C694-466D-9A69-67CDD353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1E8B-7608-484B-BDBA-85B689D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EEE28-EC73-4F7D-9FDD-332E7135B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8D67F-7DC9-47B8-82D8-8BD1E84F3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41E8A-159D-47E3-9236-959FC620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D49-23B9-4F00-B2FF-B838D37E937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B182-558B-43BE-8938-A422412A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2AB6-C450-4751-87FD-F2668329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1E8B-7608-484B-BDBA-85B689D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0E4D-2202-41E9-B8D8-CE5476DA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BBC4-EE22-4EF1-8180-DA127856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ACF73-2023-40BD-B662-F7CE72AE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D49-23B9-4F00-B2FF-B838D37E937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9D53-8604-49FC-A3AD-097B41BD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F9C6-EEE9-4809-B67F-B25E984E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1E8B-7608-484B-BDBA-85B689D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F659-B06E-4E05-AF64-BB56053C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7644E-B0CC-4F50-B48B-C8EFD39F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774A2-B724-42E6-BCE5-68C08A17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D49-23B9-4F00-B2FF-B838D37E937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4457-5424-4643-836D-790A57D3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CA97D-1492-46EA-AD75-D3DBB946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1E8B-7608-484B-BDBA-85B689D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6326-A8D8-4386-BEA7-40ED5419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F24E-73EF-4A28-9258-0ED058279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AA0BD-7C65-418C-9F49-0DEA09C3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3B3B-3757-4841-AB53-86320B8C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D49-23B9-4F00-B2FF-B838D37E937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CA37E-F03A-4D84-9CD5-5B9D6867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C6A9A-E3C4-4C40-9F70-F7FA4D98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1E8B-7608-484B-BDBA-85B689D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8F16-95D5-4F03-ACEB-ECAEDD76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E4708-D004-4C96-9E00-10B276431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46EA6-FC0F-437F-8ADB-5FCA4CAFD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172C1-AC30-4CD0-9AC1-995241471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E32F5-24C6-4323-A8FD-931914DE8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86BF9-D72F-4A12-81FF-61C4AF65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D49-23B9-4F00-B2FF-B838D37E937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2413E-78A6-4284-A922-01EDE399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10757-995B-4A7D-B58D-66F06879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1E8B-7608-484B-BDBA-85B689D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A724-47B5-4E9F-9780-65102BB3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C27E4-B9B8-4C77-9970-B83CD09D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D49-23B9-4F00-B2FF-B838D37E937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367CE-E77A-4C7A-9D62-A47B7454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04574-D8D7-45C8-9DCA-1BA8EA78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1E8B-7608-484B-BDBA-85B689D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55D48-E80C-43EC-9DD6-ED8FEC8B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D49-23B9-4F00-B2FF-B838D37E937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1D8B3-8842-43AF-A107-E6F558F5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5D2C5-3DEC-4AE6-9897-12BDCEE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1E8B-7608-484B-BDBA-85B689D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E9D6-B771-4FC9-9346-3D28CF36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4EFC-2531-46E2-8289-15856AF20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A012D-FDA4-4A10-B78E-61FB64CC8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23262-2CE4-459D-AA9C-7F13B4D8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D49-23B9-4F00-B2FF-B838D37E937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0BD0D-153B-42F9-B528-BC219BFC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32520-9419-494F-B2F7-1F10C9FB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1E8B-7608-484B-BDBA-85B689D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BE4E-A811-4821-A60C-1A10AFA3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5E608-0D00-4887-B628-642268E07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6940F-8F08-4949-9B39-DFAF4459A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DED0-973A-4A09-BDCB-190893F5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D49-23B9-4F00-B2FF-B838D37E937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2D010-EC27-4EAD-A6C3-C58ED972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BDA01-170E-45C6-B032-A2890840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1E8B-7608-484B-BDBA-85B689D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A0DE1-9C77-4217-A03A-46B8D31F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385C-A41A-47AC-AF0D-3CFB1BC6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77B6-2B95-4B09-8435-768A7B828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0D49-23B9-4F00-B2FF-B838D37E937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7FF0-BE12-4A71-8B6F-D5E000A33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A1211-4273-474D-8B28-11DE4F3F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1E8B-7608-484B-BDBA-85B689D3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C5F641B-136B-405E-8AB3-0F3A756673B3}"/>
              </a:ext>
            </a:extLst>
          </p:cNvPr>
          <p:cNvSpPr/>
          <p:nvPr/>
        </p:nvSpPr>
        <p:spPr>
          <a:xfrm>
            <a:off x="5581620" y="327171"/>
            <a:ext cx="5332457" cy="6434356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2A58-FB64-4EDC-8E8C-1847BF04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7" y="1549174"/>
            <a:ext cx="1674927" cy="2798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B6C3D-E3D1-4ACF-81CD-E19DAE9B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65" y="625150"/>
            <a:ext cx="1456584" cy="2453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96DF48-D634-44A2-87F7-CD146A1F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639" y="3779385"/>
            <a:ext cx="1481436" cy="2453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1B308-E764-41AB-BEAD-DC7A45570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281" y="1549174"/>
            <a:ext cx="1674928" cy="2755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3C0E6E-83B0-4D33-95E9-E3FED8F0C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0440" y="3815159"/>
            <a:ext cx="1651856" cy="2755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9A2411-CC62-489B-9AF1-C589AA575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1532" y="474112"/>
            <a:ext cx="1669672" cy="275554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0FFEF9-11E0-4A29-87ED-EB2491DF414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4334" y="1851883"/>
            <a:ext cx="1049731" cy="1096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A83517-76EF-4056-B176-E4DB87A6A031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2374334" y="2948620"/>
            <a:ext cx="1037305" cy="2057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7F1EF8-AD69-4251-8622-21448DF2424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7723209" y="1851883"/>
            <a:ext cx="1068323" cy="1075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0CDFCF-5B64-40CD-BC1B-163D3D88A2C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723209" y="2926945"/>
            <a:ext cx="1077231" cy="2265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CE6801-EEEA-4730-AA67-BC09E1CD0B9A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9626368" y="3229654"/>
            <a:ext cx="0" cy="5855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7EBCE2-9318-4743-80BC-3CBEAD6CFB51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H="1" flipV="1">
            <a:off x="5044089" y="-3033106"/>
            <a:ext cx="1075062" cy="8089497"/>
          </a:xfrm>
          <a:prstGeom prst="bentConnector3">
            <a:avLst>
              <a:gd name="adj1" fmla="val -21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F17F67-FBFD-4421-8A67-4D74402E23A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880649" y="1851883"/>
            <a:ext cx="1167632" cy="107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22F84A-A928-4498-BEB2-70B13B4B0CC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893075" y="2926945"/>
            <a:ext cx="1155206" cy="207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25E220-A64B-462F-A48D-15F933DD0589}"/>
              </a:ext>
            </a:extLst>
          </p:cNvPr>
          <p:cNvSpPr txBox="1"/>
          <p:nvPr/>
        </p:nvSpPr>
        <p:spPr>
          <a:xfrm>
            <a:off x="5581620" y="353183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MainActivity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7D4C45-5A45-44B0-9C19-5FA7A9EDE6A3}"/>
              </a:ext>
            </a:extLst>
          </p:cNvPr>
          <p:cNvSpPr txBox="1"/>
          <p:nvPr/>
        </p:nvSpPr>
        <p:spPr>
          <a:xfrm>
            <a:off x="932265" y="4369314"/>
            <a:ext cx="108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StartActivity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53319A-BDC4-4806-89BD-9B9DCD6A2483}"/>
              </a:ext>
            </a:extLst>
          </p:cNvPr>
          <p:cNvSpPr txBox="1"/>
          <p:nvPr/>
        </p:nvSpPr>
        <p:spPr>
          <a:xfrm>
            <a:off x="3597557" y="320221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LogInActivity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1FA90-876F-47DB-96B3-B78C17D6E753}"/>
              </a:ext>
            </a:extLst>
          </p:cNvPr>
          <p:cNvSpPr txBox="1"/>
          <p:nvPr/>
        </p:nvSpPr>
        <p:spPr>
          <a:xfrm>
            <a:off x="3597557" y="6230000"/>
            <a:ext cx="1403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NewUserActivity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C95115-79CF-4C49-B53A-B734DD9F628A}"/>
              </a:ext>
            </a:extLst>
          </p:cNvPr>
          <p:cNvSpPr txBox="1"/>
          <p:nvPr/>
        </p:nvSpPr>
        <p:spPr>
          <a:xfrm>
            <a:off x="6287291" y="1265548"/>
            <a:ext cx="1219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ChatFragment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D7EB4E-4ABF-48B3-B9BF-508D8BF27A4D}"/>
              </a:ext>
            </a:extLst>
          </p:cNvPr>
          <p:cNvSpPr txBox="1"/>
          <p:nvPr/>
        </p:nvSpPr>
        <p:spPr>
          <a:xfrm>
            <a:off x="7392190" y="526154"/>
            <a:ext cx="1464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SettingsFragment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63189A-4313-4FD0-9956-8415D6CFC30F}"/>
              </a:ext>
            </a:extLst>
          </p:cNvPr>
          <p:cNvSpPr txBox="1"/>
          <p:nvPr/>
        </p:nvSpPr>
        <p:spPr>
          <a:xfrm>
            <a:off x="7484394" y="6114103"/>
            <a:ext cx="1370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SearchFragment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007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Tallner</dc:creator>
  <cp:lastModifiedBy>Christian Tallner</cp:lastModifiedBy>
  <cp:revision>4</cp:revision>
  <dcterms:created xsi:type="dcterms:W3CDTF">2022-11-03T15:48:06Z</dcterms:created>
  <dcterms:modified xsi:type="dcterms:W3CDTF">2022-11-03T16:45:34Z</dcterms:modified>
</cp:coreProperties>
</file>