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D5D-A5DC-4CE5-B65C-7E263647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A8B4-D60D-408B-82F6-0287D450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8752-9A46-4CDB-A0F6-79E36DD6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AD54-FBA5-4B15-BA1E-772A6E20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AE8-CED7-4A96-AA27-BA450FD1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83F5-E860-4A1C-AC0B-4F94060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A6AA8-45B9-429E-9C71-F4334039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063B-8941-4AE3-BBFC-A1CF6C64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061F-EBE9-4F32-9D9E-1FD54F70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B8DF-7194-4C74-8A9E-1C18AA05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D3D03-3673-4AD1-9AD0-19F797FF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2FBC-AA5A-4321-9950-F4403739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B2E7-90FD-49A2-BCA5-7E28A134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9866-84E3-4B27-9283-218F7EFF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4748-0E9C-4C68-B9D3-4C0ADBE2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6F78-2F1B-40D1-85C8-2A549383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7BA-D9FC-4D54-BCAE-DA508E0F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F872-88FB-4EE5-A84B-8A2ED852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24E8-7660-423C-908A-0B94334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3655-F4D4-4308-87A5-BEDBE6E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D485-BB31-4D48-B468-54E268C4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6A33-9D79-4990-BA1F-354AB7D1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CA5A-43C8-412F-985E-3B6B073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9965-23B5-4544-94B3-84D54298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19B8-ADAE-46CD-8713-BAAB431C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4349-173F-4705-AD82-7A7F527C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B77C-926B-4CA9-B421-B5CD71FDE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9588-56CE-4F19-9E5F-9B91A288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280D-1FFC-40C6-8177-9D1FE3D6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CF5-668A-4F3D-A43F-745E4A12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2171-5173-4621-923A-4CF13AE4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F6F3-0833-46AA-8D2F-82D09D04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725F-1D81-48F2-A12F-F982F704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2797-A85A-471C-8C58-CC7613C2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D6E0B-C9E3-42D0-88FE-CEBF8662B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21BA4-5C80-49C7-BD59-D0E2A574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6144F-9CBB-4872-B938-30912176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1FA02-7F82-4CA3-8848-A09DDEE1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B5322-8FD0-4D12-8D3B-A205A864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8CA-27A0-4A94-A1E7-46A4188B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7A811-42C2-4A70-B108-CB8FDBBB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EF18-A433-4A13-951C-D912C423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A2D6-3C61-47F3-8827-948ADEA1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0F88-2050-4C57-B751-0DA6C05D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94A6-E80D-4EE6-B859-C1BB93A7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EFE2-75EC-40CF-8CD3-4BDA307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18B-E539-4865-A69B-0C18D31F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745A-874A-4A8F-A887-627EB85D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B90AC-B341-485E-B585-4A95732C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6659-8A2E-4E16-A49B-2B7F5BEA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ED52-0F2A-4F83-A389-0F978F4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FC3E-E8F2-4B66-88DF-71A60DF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9386-43AB-41BC-94B4-CEE24B53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3A100-31CC-4B56-96CA-6F33A51D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A672-76A1-43D4-B4F6-F47BC4BF8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27AB-3934-45A8-9EEC-36D915B7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4A08-B19E-471D-89B5-EBF6EE8D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1743-2D92-487E-919F-C83CD21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BCD77-D8DC-46D3-A55F-B6465A2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A47D-EAA2-48DA-95F9-E28B4546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F01E-CDED-4A30-A0C7-A1340C05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98F6-02B7-45E7-8823-B335CB14FDA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7920-F755-4B8D-9CBB-6CA7FA60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4FA8-0498-491A-BD88-8A0F01891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CFDD-F8ED-47ED-951E-CC581C4CC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Crazyflie</a:t>
            </a:r>
            <a:r>
              <a:rPr lang="sv-SE" dirty="0"/>
              <a:t> </a:t>
            </a:r>
            <a:r>
              <a:rPr lang="sv-SE" dirty="0" err="1"/>
              <a:t>JavaFX</a:t>
            </a:r>
            <a:r>
              <a:rPr lang="sv-SE" dirty="0"/>
              <a:t> </a:t>
            </a:r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A89C-D58F-4625-A335-A47CC3925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215FF-96B1-4C3B-A77E-D17A236C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2" y="4762208"/>
            <a:ext cx="2686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1DA3D2-2F90-47B3-A2C7-0D71B1A28CC5}"/>
              </a:ext>
            </a:extLst>
          </p:cNvPr>
          <p:cNvSpPr/>
          <p:nvPr/>
        </p:nvSpPr>
        <p:spPr>
          <a:xfrm>
            <a:off x="5227359" y="5070838"/>
            <a:ext cx="2096536" cy="1478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JavaFX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AE923-760F-4A9C-B053-654041FEA782}"/>
              </a:ext>
            </a:extLst>
          </p:cNvPr>
          <p:cNvSpPr/>
          <p:nvPr/>
        </p:nvSpPr>
        <p:spPr>
          <a:xfrm>
            <a:off x="9383843" y="5151343"/>
            <a:ext cx="2369574" cy="131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mySQL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616CDF3-B298-4BD7-8FBF-42ACFA24A48A}"/>
              </a:ext>
            </a:extLst>
          </p:cNvPr>
          <p:cNvSpPr/>
          <p:nvPr/>
        </p:nvSpPr>
        <p:spPr>
          <a:xfrm>
            <a:off x="3035491" y="5715084"/>
            <a:ext cx="1814804" cy="190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9519685-5315-4CEE-BEF9-9A002995CCA0}"/>
              </a:ext>
            </a:extLst>
          </p:cNvPr>
          <p:cNvSpPr/>
          <p:nvPr/>
        </p:nvSpPr>
        <p:spPr>
          <a:xfrm>
            <a:off x="7659757" y="5715084"/>
            <a:ext cx="1478942" cy="190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8C613-20F2-4BD8-B670-5D08DBCC7385}"/>
              </a:ext>
            </a:extLst>
          </p:cNvPr>
          <p:cNvSpPr txBox="1"/>
          <p:nvPr/>
        </p:nvSpPr>
        <p:spPr>
          <a:xfrm>
            <a:off x="2936772" y="4689678"/>
            <a:ext cx="219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CF radio</a:t>
            </a:r>
          </a:p>
          <a:p>
            <a:r>
              <a:rPr lang="sv-SE" dirty="0"/>
              <a:t>CF API </a:t>
            </a:r>
            <a:r>
              <a:rPr lang="sv-SE" dirty="0" err="1"/>
              <a:t>Logger</a:t>
            </a:r>
            <a:endParaRPr lang="sv-SE" dirty="0"/>
          </a:p>
          <a:p>
            <a:r>
              <a:rPr lang="sv-SE" dirty="0"/>
              <a:t>CF API Parameters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3D0F4-2B0F-4C1B-8AFE-40EA256F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13" y="1518698"/>
            <a:ext cx="1770034" cy="13808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C052C-683B-4067-8EAD-348EBA691E5C}"/>
              </a:ext>
            </a:extLst>
          </p:cNvPr>
          <p:cNvSpPr/>
          <p:nvPr/>
        </p:nvSpPr>
        <p:spPr>
          <a:xfrm>
            <a:off x="4616477" y="1722046"/>
            <a:ext cx="1159962" cy="974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JavaFX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11804C-BC65-47A7-B654-EE0CF6B32BEC}"/>
              </a:ext>
            </a:extLst>
          </p:cNvPr>
          <p:cNvSpPr/>
          <p:nvPr/>
        </p:nvSpPr>
        <p:spPr>
          <a:xfrm>
            <a:off x="7456297" y="1837697"/>
            <a:ext cx="1311027" cy="86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mySQL</a:t>
            </a:r>
            <a:endParaRPr lang="en-US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F74632F-043D-4CA3-AA21-14FE0FAF0D1B}"/>
              </a:ext>
            </a:extLst>
          </p:cNvPr>
          <p:cNvSpPr/>
          <p:nvPr/>
        </p:nvSpPr>
        <p:spPr>
          <a:xfrm>
            <a:off x="3154445" y="2048838"/>
            <a:ext cx="1004086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D7C2A0A-D2B8-4B5F-B5AC-568768FA818F}"/>
              </a:ext>
            </a:extLst>
          </p:cNvPr>
          <p:cNvSpPr/>
          <p:nvPr/>
        </p:nvSpPr>
        <p:spPr>
          <a:xfrm>
            <a:off x="6207237" y="2146528"/>
            <a:ext cx="818262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701A59-2880-475D-988D-1792688BAA4D}"/>
              </a:ext>
            </a:extLst>
          </p:cNvPr>
          <p:cNvSpPr/>
          <p:nvPr/>
        </p:nvSpPr>
        <p:spPr>
          <a:xfrm>
            <a:off x="7199658" y="376373"/>
            <a:ext cx="1824303" cy="103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Webservice/API</a:t>
            </a:r>
            <a:endParaRPr lang="en-US" dirty="0"/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FD8613F6-D7BB-407B-BB90-2CA4DD9C24DF}"/>
              </a:ext>
            </a:extLst>
          </p:cNvPr>
          <p:cNvSpPr/>
          <p:nvPr/>
        </p:nvSpPr>
        <p:spPr>
          <a:xfrm rot="10800000">
            <a:off x="5001369" y="645791"/>
            <a:ext cx="1824303" cy="974178"/>
          </a:xfrm>
          <a:prstGeom prst="leftUpArrow">
            <a:avLst>
              <a:gd name="adj1" fmla="val 8676"/>
              <a:gd name="adj2" fmla="val 25000"/>
              <a:gd name="adj3" fmla="val 2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CF5029C-7794-4277-B671-B85C395EE9C6}"/>
              </a:ext>
            </a:extLst>
          </p:cNvPr>
          <p:cNvSpPr/>
          <p:nvPr/>
        </p:nvSpPr>
        <p:spPr>
          <a:xfrm>
            <a:off x="9348612" y="819239"/>
            <a:ext cx="818262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84A6A-D351-4A76-8B16-7CA32018A38D}"/>
              </a:ext>
            </a:extLst>
          </p:cNvPr>
          <p:cNvSpPr/>
          <p:nvPr/>
        </p:nvSpPr>
        <p:spPr>
          <a:xfrm>
            <a:off x="10491526" y="447280"/>
            <a:ext cx="1261891" cy="7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FD53CF-E8E2-4C1A-A31B-12C0CB731CAA}"/>
              </a:ext>
            </a:extLst>
          </p:cNvPr>
          <p:cNvCxnSpPr/>
          <p:nvPr/>
        </p:nvCxnSpPr>
        <p:spPr>
          <a:xfrm>
            <a:off x="1669774" y="135172"/>
            <a:ext cx="10201523" cy="31884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AA922D-CB0E-4D5A-B6FD-52E85264361C}"/>
              </a:ext>
            </a:extLst>
          </p:cNvPr>
          <p:cNvCxnSpPr>
            <a:cxnSpLocks/>
          </p:cNvCxnSpPr>
          <p:nvPr/>
        </p:nvCxnSpPr>
        <p:spPr>
          <a:xfrm flipH="1">
            <a:off x="1669774" y="135172"/>
            <a:ext cx="10083643" cy="3101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6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Crazyflie JavaFX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Crazyflie JavaFX client</dc:title>
  <dc:creator>Christian Tallner</dc:creator>
  <cp:lastModifiedBy>Christian Tallner</cp:lastModifiedBy>
  <cp:revision>1</cp:revision>
  <dcterms:created xsi:type="dcterms:W3CDTF">2022-09-25T10:46:58Z</dcterms:created>
  <dcterms:modified xsi:type="dcterms:W3CDTF">2022-09-25T11:15:31Z</dcterms:modified>
</cp:coreProperties>
</file>