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495-B9D0-4675-BA56-C9F858F79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Speech Data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11EF2-3981-4219-BBC7-3B5133DF1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Avery Peiffer</a:t>
            </a:r>
          </a:p>
        </p:txBody>
      </p:sp>
    </p:spTree>
    <p:extLst>
      <p:ext uri="{BB962C8B-B14F-4D97-AF65-F5344CB8AC3E}">
        <p14:creationId xmlns:p14="http://schemas.microsoft.com/office/powerpoint/2010/main" val="3284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B041-F184-4C1E-A2E4-E460F81F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9228-B20B-4E95-AACE-9C4A063E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speech data for Parkinson’s Disease (PD) patients and healthy subjects</a:t>
            </a:r>
          </a:p>
          <a:p>
            <a:endParaRPr lang="en-US" dirty="0"/>
          </a:p>
          <a:p>
            <a:r>
              <a:rPr lang="en-US" dirty="0"/>
              <a:t>Implement ML algorithms to attempt to learn the pattern for classification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Quadratic Discriminant Analysis</a:t>
            </a:r>
          </a:p>
          <a:p>
            <a:pPr lvl="1"/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1491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319D-08E2-47F7-A304-C6E6C9E3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A8F5-5530-4F4A-BF61-DFB203FF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a correlation heatmap with Seaborn package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725CE-0FAA-4CC0-8ED2-EF4BCFD1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36" y="3105627"/>
            <a:ext cx="4751328" cy="3659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1F9E2-E91F-4BB0-B2E7-06907F2F0025}"/>
              </a:ext>
            </a:extLst>
          </p:cNvPr>
          <p:cNvSpPr txBox="1"/>
          <p:nvPr/>
        </p:nvSpPr>
        <p:spPr>
          <a:xfrm>
            <a:off x="8611745" y="3326921"/>
            <a:ext cx="340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(Class label is at the bottom-most row and right-most column)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07819-6425-4B16-BACD-13581E3A7D37}"/>
              </a:ext>
            </a:extLst>
          </p:cNvPr>
          <p:cNvSpPr txBox="1"/>
          <p:nvPr/>
        </p:nvSpPr>
        <p:spPr>
          <a:xfrm>
            <a:off x="8611745" y="4565690"/>
            <a:ext cx="340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Difficult to tell what variables are highly correlated with class label</a:t>
            </a:r>
          </a:p>
        </p:txBody>
      </p:sp>
    </p:spTree>
    <p:extLst>
      <p:ext uri="{BB962C8B-B14F-4D97-AF65-F5344CB8AC3E}">
        <p14:creationId xmlns:p14="http://schemas.microsoft.com/office/powerpoint/2010/main" val="365192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4D3D-CA41-46BB-919C-4EAC7013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4946-977F-4322-8A1B-DAF08D1F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MinMaxScaler</a:t>
            </a:r>
            <a:r>
              <a:rPr lang="en-US" dirty="0"/>
              <a:t>() to transform data before training algorithms</a:t>
            </a:r>
          </a:p>
          <a:p>
            <a:endParaRPr lang="en-US" dirty="0"/>
          </a:p>
          <a:p>
            <a:r>
              <a:rPr lang="en-US" dirty="0"/>
              <a:t>The data needs to be scaled in this way because the features have widely different scales, which would negatively affect any algorithm the data is used to train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max_pitch</a:t>
            </a:r>
            <a:r>
              <a:rPr lang="en-US" dirty="0"/>
              <a:t> is &gt;100, while </a:t>
            </a:r>
            <a:r>
              <a:rPr lang="en-US" dirty="0" err="1"/>
              <a:t>mean_period</a:t>
            </a:r>
            <a:r>
              <a:rPr lang="en-US" dirty="0"/>
              <a:t> is &lt; 0.01</a:t>
            </a:r>
          </a:p>
        </p:txBody>
      </p:sp>
    </p:spTree>
    <p:extLst>
      <p:ext uri="{BB962C8B-B14F-4D97-AF65-F5344CB8AC3E}">
        <p14:creationId xmlns:p14="http://schemas.microsoft.com/office/powerpoint/2010/main" val="36876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731E-6133-450F-8C5C-6E8286FD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5D81-7A4D-4113-9143-135C5958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had poor initial accuracy of 0.07</a:t>
            </a:r>
          </a:p>
          <a:p>
            <a:pPr lvl="1"/>
            <a:r>
              <a:rPr lang="en-US" dirty="0"/>
              <a:t>Attempted to do 5-fold cross validation to find the best regularization parameter for the model</a:t>
            </a:r>
          </a:p>
          <a:p>
            <a:pPr lvl="1"/>
            <a:r>
              <a:rPr lang="en-US" dirty="0"/>
              <a:t>Regularization attempts to avoid overfitting by adding an additional penalty term in the error function</a:t>
            </a:r>
          </a:p>
          <a:p>
            <a:pPr lvl="1"/>
            <a:r>
              <a:rPr lang="en-US" dirty="0"/>
              <a:t>After cross validation, </a:t>
            </a:r>
            <a:r>
              <a:rPr lang="en-US" dirty="0" err="1"/>
              <a:t>trainval</a:t>
            </a:r>
            <a:r>
              <a:rPr lang="en-US" dirty="0"/>
              <a:t> accuracy was 0.54, but test accuracy was only 0.11</a:t>
            </a:r>
          </a:p>
        </p:txBody>
      </p:sp>
    </p:spTree>
    <p:extLst>
      <p:ext uri="{BB962C8B-B14F-4D97-AF65-F5344CB8AC3E}">
        <p14:creationId xmlns:p14="http://schemas.microsoft.com/office/powerpoint/2010/main" val="91412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3BB4-6189-424F-BD22-EA1E355D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Notes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A7BF-292B-4125-8912-CB0BFD1B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QDA instead of LDA because classes likely have different covariance matrices</a:t>
            </a:r>
          </a:p>
          <a:p>
            <a:pPr lvl="1"/>
            <a:r>
              <a:rPr lang="en-US" dirty="0"/>
              <a:t>Achieved a test accuracy of 0.83</a:t>
            </a:r>
          </a:p>
          <a:p>
            <a:endParaRPr lang="en-US" dirty="0"/>
          </a:p>
          <a:p>
            <a:r>
              <a:rPr lang="en-US" dirty="0"/>
              <a:t>Similarly, SVM achieved accuracy of 0.8274 using Radial Basis Function kernel</a:t>
            </a:r>
          </a:p>
        </p:txBody>
      </p:sp>
    </p:spTree>
    <p:extLst>
      <p:ext uri="{BB962C8B-B14F-4D97-AF65-F5344CB8AC3E}">
        <p14:creationId xmlns:p14="http://schemas.microsoft.com/office/powerpoint/2010/main" val="296547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F57B-C341-46B3-AF4B-6BEE8548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20F7E-AA4A-4335-9FD4-73175C8F0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406569"/>
              </p:ext>
            </p:extLst>
          </p:nvPr>
        </p:nvGraphicFramePr>
        <p:xfrm>
          <a:off x="2230438" y="2638425"/>
          <a:ext cx="77311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461806165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2955445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4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Guessing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48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(no 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1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(with 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0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1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51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</TotalTime>
  <Words>246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Project 1: Speech Data Classification</vt:lpstr>
      <vt:lpstr>Problem statement</vt:lpstr>
      <vt:lpstr>Data visualization</vt:lpstr>
      <vt:lpstr>Other Data notes</vt:lpstr>
      <vt:lpstr>Algorithm notes</vt:lpstr>
      <vt:lpstr>Algorithm Notes (cont.)</vt:lpstr>
      <vt:lpstr>Overall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Speech Data Classification</dc:title>
  <dc:creator>Avery Peiffer</dc:creator>
  <cp:lastModifiedBy>Avery Peiffer</cp:lastModifiedBy>
  <cp:revision>1</cp:revision>
  <dcterms:created xsi:type="dcterms:W3CDTF">2022-02-06T16:52:26Z</dcterms:created>
  <dcterms:modified xsi:type="dcterms:W3CDTF">2022-02-06T17:10:22Z</dcterms:modified>
</cp:coreProperties>
</file>