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256" r:id="rId2"/>
    <p:sldId id="317" r:id="rId3"/>
    <p:sldId id="330" r:id="rId4"/>
    <p:sldId id="332" r:id="rId5"/>
    <p:sldId id="333" r:id="rId6"/>
    <p:sldId id="334" r:id="rId7"/>
    <p:sldId id="331" r:id="rId8"/>
    <p:sldId id="33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79608"/>
  </p:normalViewPr>
  <p:slideViewPr>
    <p:cSldViewPr snapToGrid="0" snapToObjects="1">
      <p:cViewPr varScale="1">
        <p:scale>
          <a:sx n="64" d="100"/>
          <a:sy n="64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X=[1 2 3 4 5 6 7]</a:t>
            </a:r>
          </a:p>
          <a:p>
            <a:r>
              <a:rPr lang="en-US" dirty="0"/>
              <a:t>Y=[1.1 3.0 8.0 21.8 59.4 161.4 438.6]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X=[1 2 3 4 5 6 7]</a:t>
            </a:r>
          </a:p>
          <a:p>
            <a:r>
              <a:rPr lang="en-US" dirty="0"/>
              <a:t>Y=[1.1 3.0 8.0 21.8 59.4 161.4 438.6]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9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EE4-0560-8A46-B362-51FF7F9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teams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1892-8862-944B-9103-083E4D3D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m-script that asks user to enter any string, and find whether the string is a palindrome or not. Use </a:t>
            </a:r>
            <a:r>
              <a:rPr lang="en-US" dirty="0">
                <a:latin typeface="Courier" pitchFamily="2" charset="0"/>
              </a:rPr>
              <a:t>menu</a:t>
            </a:r>
            <a:r>
              <a:rPr lang="en-US" dirty="0"/>
              <a:t> command to let user repeat the program.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" pitchFamily="2" charset="0"/>
              </a:rPr>
              <a:t>input</a:t>
            </a:r>
            <a:r>
              <a:rPr lang="en-US" dirty="0"/>
              <a:t> to accept user input</a:t>
            </a:r>
          </a:p>
          <a:p>
            <a:r>
              <a:rPr lang="en-US" dirty="0"/>
              <a:t>Cannot use </a:t>
            </a:r>
            <a:r>
              <a:rPr lang="en-US" dirty="0">
                <a:latin typeface="Courier" pitchFamily="2" charset="0"/>
              </a:rPr>
              <a:t>flip</a:t>
            </a:r>
          </a:p>
          <a:p>
            <a:r>
              <a:rPr lang="en-US" dirty="0"/>
              <a:t>Print the result including the string the user entered.</a:t>
            </a:r>
          </a:p>
          <a:p>
            <a:pPr lvl="1"/>
            <a:r>
              <a:rPr lang="en-US" dirty="0"/>
              <a:t>EX: ‘You entered: 'A man, a plan, a canal, Panama!’. This is a PALINDROME.’</a:t>
            </a:r>
          </a:p>
          <a:p>
            <a:pPr lvl="1"/>
            <a:r>
              <a:rPr lang="en-US" dirty="0"/>
              <a:t>EX: ‘You entered: ‘Hello’. This is NOT A PALINDROME.’</a:t>
            </a:r>
          </a:p>
          <a:p>
            <a:endParaRPr lang="en-US" dirty="0"/>
          </a:p>
          <a:p>
            <a:r>
              <a:rPr lang="en-US" dirty="0"/>
              <a:t>Example words/phrases to test: </a:t>
            </a:r>
          </a:p>
          <a:p>
            <a:pPr lvl="1"/>
            <a:r>
              <a:rPr lang="en-US" dirty="0"/>
              <a:t>Was it a cat I saw</a:t>
            </a:r>
          </a:p>
          <a:p>
            <a:pPr lvl="1"/>
            <a:r>
              <a:rPr lang="en-US" dirty="0"/>
              <a:t>Rotator</a:t>
            </a:r>
          </a:p>
          <a:p>
            <a:pPr lvl="1"/>
            <a:r>
              <a:rPr lang="en-US" dirty="0"/>
              <a:t>My gym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3A19-9830-1042-98FF-F160944E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081C-7A0D-A242-BC75-5F517EAD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2B35-F127-6243-AFF8-3B0840DF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 would you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F296-AA35-984B-BBE9-6AB17D94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split the figure window into a grid of 3 rows and 3 columns; and add a plot in the 3</a:t>
            </a:r>
            <a:r>
              <a:rPr lang="en-US" baseline="30000" dirty="0"/>
              <a:t>rd</a:t>
            </a:r>
            <a:r>
              <a:rPr lang="en-US" dirty="0"/>
              <a:t> position?</a:t>
            </a:r>
          </a:p>
          <a:p>
            <a:pPr lvl="1"/>
            <a:r>
              <a:rPr lang="en-US" dirty="0"/>
              <a:t>Subplot(3,3,3)</a:t>
            </a:r>
          </a:p>
          <a:p>
            <a:r>
              <a:rPr lang="en-US" dirty="0"/>
              <a:t>To open a new figure window with title ‘Population by day’?</a:t>
            </a:r>
          </a:p>
          <a:p>
            <a:pPr lvl="1"/>
            <a:r>
              <a:rPr lang="en-US" dirty="0"/>
              <a:t>Figure(‘</a:t>
            </a:r>
            <a:r>
              <a:rPr lang="en-US" dirty="0" err="1"/>
              <a:t>Name’,’Population</a:t>
            </a:r>
            <a:r>
              <a:rPr lang="en-US" dirty="0"/>
              <a:t> by day’)</a:t>
            </a:r>
          </a:p>
          <a:p>
            <a:r>
              <a:rPr lang="en-US" dirty="0"/>
              <a:t>To close figure window titled ‘Histogram’?</a:t>
            </a:r>
          </a:p>
          <a:p>
            <a:pPr lvl="1"/>
            <a:r>
              <a:rPr lang="en-US" dirty="0"/>
              <a:t>Close(‘Histogram’)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4AAF-3DFC-BE4D-BFF7-42BD38BD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20BE2-2673-2F4A-B6F3-593BA0FC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AEAF-269B-A742-BEB2-6AD13275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 would you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AAAB-F9E2-3040-8F43-7E81518F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fit a cubic polynomial curve to the data described by variables x and y?</a:t>
            </a:r>
          </a:p>
          <a:p>
            <a:pPr lvl="1"/>
            <a:r>
              <a:rPr lang="en-US" dirty="0" err="1"/>
              <a:t>Polyfit</a:t>
            </a:r>
            <a:r>
              <a:rPr lang="en-US" dirty="0"/>
              <a:t>(x,y,3)</a:t>
            </a:r>
          </a:p>
          <a:p>
            <a:r>
              <a:rPr lang="en-US" dirty="0"/>
              <a:t>To calculate output values of the equation represented by </a:t>
            </a:r>
            <a:r>
              <a:rPr lang="en-US" dirty="0">
                <a:solidFill>
                  <a:srgbClr val="FF0000"/>
                </a:solidFill>
              </a:rPr>
              <a:t>coefficients 0.5 , 1.9 and 2.3</a:t>
            </a:r>
            <a:r>
              <a:rPr lang="en-US" dirty="0"/>
              <a:t>; both manually and using built-in MATLAB functions?</a:t>
            </a:r>
          </a:p>
          <a:p>
            <a:pPr lvl="1"/>
            <a:r>
              <a:rPr lang="en-US" dirty="0"/>
              <a:t>0.5*x.^2+1.9*x+2.3</a:t>
            </a:r>
          </a:p>
          <a:p>
            <a:pPr lvl="1"/>
            <a:r>
              <a:rPr lang="en-US" dirty="0" err="1"/>
              <a:t>Polyval</a:t>
            </a:r>
            <a:r>
              <a:rPr lang="en-US" dirty="0"/>
              <a:t>(</a:t>
            </a:r>
            <a:r>
              <a:rPr lang="en-US" dirty="0" err="1"/>
              <a:t>polyfit</a:t>
            </a:r>
            <a:r>
              <a:rPr lang="en-US" dirty="0"/>
              <a:t>(x,y,3), x)</a:t>
            </a:r>
          </a:p>
          <a:p>
            <a:r>
              <a:rPr lang="en-US" dirty="0"/>
              <a:t>To resample data between 1 and 7 with 200 </a:t>
            </a:r>
            <a:r>
              <a:rPr lang="en-US" dirty="0" err="1"/>
              <a:t>datapoints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Linspace</a:t>
            </a:r>
            <a:r>
              <a:rPr lang="en-US" dirty="0"/>
              <a:t>(1,7,200)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3C93-C38E-2149-BF1F-7D72CC4F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7B619-6801-AD43-A0D6-2A50F657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AEAF-269B-A742-BEB2-6AD13275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command would you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AAAB-F9E2-3040-8F43-7E81518F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fit a cubic spline to the data described by variables x and y?</a:t>
            </a:r>
          </a:p>
          <a:p>
            <a:pPr lvl="1"/>
            <a:r>
              <a:rPr lang="en-US" dirty="0"/>
              <a:t>Spline(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 calculate output values of the SPLINE equations represented by </a:t>
            </a:r>
            <a:r>
              <a:rPr lang="en-US" dirty="0">
                <a:solidFill>
                  <a:srgbClr val="FF0000"/>
                </a:solidFill>
              </a:rPr>
              <a:t>coefficients           [ 0.5, 1.9, 2.3;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0.7, 2.0,1.5;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1.0, 3.3, 2.9 ]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using built-in MATLAB functions?</a:t>
            </a:r>
          </a:p>
          <a:p>
            <a:pPr lvl="1"/>
            <a:r>
              <a:rPr lang="en-US" dirty="0" err="1"/>
              <a:t>Ppval</a:t>
            </a:r>
            <a:r>
              <a:rPr lang="en-US" dirty="0"/>
              <a:t>(spline(</a:t>
            </a:r>
            <a:r>
              <a:rPr lang="en-US" dirty="0" err="1"/>
              <a:t>x,y</a:t>
            </a:r>
            <a:r>
              <a:rPr lang="en-US" dirty="0"/>
              <a:t>),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3C93-C38E-2149-BF1F-7D72CC4F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7B619-6801-AD43-A0D6-2A50F657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03A0-6063-574C-A561-004421A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data type of output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992E-9A15-3C42-9051-17885049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polyval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array</a:t>
            </a:r>
          </a:p>
          <a:p>
            <a:r>
              <a:rPr lang="en-US" dirty="0" err="1">
                <a:latin typeface="Courier" pitchFamily="2" charset="0"/>
              </a:rPr>
              <a:t>polyfit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array</a:t>
            </a:r>
          </a:p>
          <a:p>
            <a:r>
              <a:rPr lang="en-US" dirty="0">
                <a:latin typeface="Courier" pitchFamily="2" charset="0"/>
              </a:rPr>
              <a:t>spline</a:t>
            </a:r>
          </a:p>
          <a:p>
            <a:pPr lvl="1"/>
            <a:r>
              <a:rPr lang="en-US" dirty="0">
                <a:latin typeface="Courier" pitchFamily="2" charset="0"/>
              </a:rPr>
              <a:t>structure</a:t>
            </a:r>
          </a:p>
          <a:p>
            <a:r>
              <a:rPr lang="en-US" dirty="0" err="1">
                <a:latin typeface="Courier" pitchFamily="2" charset="0"/>
              </a:rPr>
              <a:t>Ppval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87B9-48EE-494B-BF4A-CD793043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54B1-2A67-864F-BA73-BB84E52C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7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903-49D9-2C40-B046-2E0C324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5F34EB-8D35-924D-9F49-14D8D2C8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0215"/>
            <a:ext cx="7772400" cy="30614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B260-DFAE-CF46-9690-1D29E77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6EAE-3FA4-0C43-9E92-1DB90120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5F44-F6EB-CF46-B08E-A21DBD45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D64-1CE4-F44B-907E-7140DD5C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682B-C84B-694A-AAA0-2C8507C7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CE671-437F-9F41-BB52-23775EF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1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713</TotalTime>
  <Words>393</Words>
  <Application>Microsoft Office PowerPoint</Application>
  <PresentationFormat>On-screen Show (4:3)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Courier</vt:lpstr>
      <vt:lpstr>Rockwell</vt:lpstr>
      <vt:lpstr>Rockwell Condensed</vt:lpstr>
      <vt:lpstr>Rockwell Extra Bold</vt:lpstr>
      <vt:lpstr>Wingdings</vt:lpstr>
      <vt:lpstr>Wood Type</vt:lpstr>
      <vt:lpstr>ENGR 12</vt:lpstr>
      <vt:lpstr>In your teams </vt:lpstr>
      <vt:lpstr>What command would you use?</vt:lpstr>
      <vt:lpstr>What command would you use</vt:lpstr>
      <vt:lpstr>What command would you use</vt:lpstr>
      <vt:lpstr>What is the data type of output for</vt:lpstr>
      <vt:lpstr>Switch-Case</vt:lpstr>
      <vt:lpstr>Download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63</cp:revision>
  <dcterms:created xsi:type="dcterms:W3CDTF">2018-01-16T11:06:59Z</dcterms:created>
  <dcterms:modified xsi:type="dcterms:W3CDTF">2018-02-01T20:19:22Z</dcterms:modified>
</cp:coreProperties>
</file>