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317" r:id="rId3"/>
    <p:sldId id="338" r:id="rId4"/>
    <p:sldId id="340" r:id="rId5"/>
    <p:sldId id="344" r:id="rId6"/>
    <p:sldId id="341" r:id="rId7"/>
    <p:sldId id="345" r:id="rId8"/>
    <p:sldId id="346" r:id="rId9"/>
    <p:sldId id="342" r:id="rId10"/>
    <p:sldId id="347" r:id="rId11"/>
    <p:sldId id="343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2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/>
    <p:restoredTop sz="79636"/>
  </p:normalViewPr>
  <p:slideViewPr>
    <p:cSldViewPr snapToGrid="0" snapToObjects="1">
      <p:cViewPr varScale="1">
        <p:scale>
          <a:sx n="64" d="100"/>
          <a:sy n="64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AE6-148F-FE4B-A73D-8708EBD4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A60F-8B18-B840-B0D6-B3D4CD9F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have a combination of fixed and variable inputs for a function? What about fixed and variable outputs?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70E7-053D-2B46-8354-67754F08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9D85-3E88-B24A-AC5F-845C7D19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C98-2638-2549-ACA1-50A53029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C972-3B2C-D248-9961-7BF0CB3D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end at end of file and return values in variables that match output variables in function definition.</a:t>
            </a:r>
          </a:p>
          <a:p>
            <a:r>
              <a:rPr lang="en-US" dirty="0"/>
              <a:t>You can use an optional END command to define the end of a function.</a:t>
            </a:r>
          </a:p>
          <a:p>
            <a:pPr lvl="1"/>
            <a:r>
              <a:rPr lang="en-US" dirty="0"/>
              <a:t>This becomes required when more than one function is defined </a:t>
            </a:r>
            <a:r>
              <a:rPr lang="en-US"/>
              <a:t>in script!</a:t>
            </a:r>
            <a:endParaRPr lang="en-US" dirty="0"/>
          </a:p>
          <a:p>
            <a:r>
              <a:rPr lang="en-US" dirty="0"/>
              <a:t>You can also use the RETURN command to end the function and return values.</a:t>
            </a:r>
          </a:p>
          <a:p>
            <a:pPr lvl="1"/>
            <a:r>
              <a:rPr lang="en-US" dirty="0"/>
              <a:t>Strategically used to end a function earlier, say, when you detect an error in input.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CB5C-4818-F44B-B3FD-F7E5AB01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A19FB-666A-014A-A0F2-9CB0DC22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EE4-0560-8A46-B362-51FF7F9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teams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91892-8862-944B-9103-083E4D3D0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Write a m-script that asks user to enter velocity of projectile, and plot the projectile motion for all throw angles between 0 and 90 degrees in steps of 5.</a:t>
                </a:r>
              </a:p>
              <a:p>
                <a:r>
                  <a:rPr lang="en-US" dirty="0"/>
                  <a:t>Use the </a:t>
                </a:r>
                <a:r>
                  <a:rPr lang="en-US" dirty="0">
                    <a:latin typeface="Courier" pitchFamily="2" charset="0"/>
                  </a:rPr>
                  <a:t>input</a:t>
                </a:r>
                <a:r>
                  <a:rPr lang="en-US" dirty="0"/>
                  <a:t> to accept user 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Horizontal velocity: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Vertical velocity: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Flight time: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X-position at time t: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Y-position at time t: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Value of g and angle: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=9.81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=10° −90°;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:5°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91892-8862-944B-9103-083E4D3D0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6" t="-166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3A19-9830-1042-98FF-F160944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081C-7A0D-A242-BC75-5F517EA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8E29-8B7B-E44C-B8C9-90715D97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4296-E39B-594B-B096-BCEE1571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look exactly like scripts, but for one difference: functions must have a </a:t>
            </a:r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y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z</a:t>
            </a:r>
            <a:r>
              <a:rPr lang="en-US" dirty="0">
                <a:latin typeface="Courier" pitchFamily="2" charset="0"/>
              </a:rPr>
              <a:t>…]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myFunction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in1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in2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in3</a:t>
            </a:r>
            <a:r>
              <a:rPr lang="en-US" dirty="0">
                <a:latin typeface="Courier" pitchFamily="2" charset="0"/>
              </a:rPr>
              <a:t>…)</a:t>
            </a: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Note: MATLAB returns the variables whose names match those in the function declaration. Variables created within the function but not returned disappear after the function stops running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81E6-8F9C-5348-B3CC-0225146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51A9C-1C8E-8845-81C7-B96428CE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4B315-CC0D-1C41-8C72-C3FA3F21BC32}"/>
              </a:ext>
            </a:extLst>
          </p:cNvPr>
          <p:cNvSpPr txBox="1"/>
          <p:nvPr/>
        </p:nvSpPr>
        <p:spPr>
          <a:xfrm>
            <a:off x="0" y="2757055"/>
            <a:ext cx="220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Required MATLAB reserved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EDD5C-032C-0F42-B17A-F27FA09DE10E}"/>
              </a:ext>
            </a:extLst>
          </p:cNvPr>
          <p:cNvSpPr txBox="1"/>
          <p:nvPr/>
        </p:nvSpPr>
        <p:spPr>
          <a:xfrm>
            <a:off x="1468581" y="3403386"/>
            <a:ext cx="284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Function outputs; if more than one, use brackets [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37F97-D521-0849-95A7-87F0D79094AF}"/>
              </a:ext>
            </a:extLst>
          </p:cNvPr>
          <p:cNvSpPr txBox="1"/>
          <p:nvPr/>
        </p:nvSpPr>
        <p:spPr>
          <a:xfrm>
            <a:off x="3158836" y="2757054"/>
            <a:ext cx="342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Function name—should match file name </a:t>
            </a:r>
            <a:r>
              <a:rPr lang="en-US" i="1" dirty="0" err="1">
                <a:solidFill>
                  <a:srgbClr val="00B050"/>
                </a:solidFill>
              </a:rPr>
              <a:t>i.e</a:t>
            </a:r>
            <a:r>
              <a:rPr lang="en-US" i="1" dirty="0">
                <a:solidFill>
                  <a:srgbClr val="00B050"/>
                </a:solidFill>
              </a:rPr>
              <a:t>; </a:t>
            </a:r>
            <a:r>
              <a:rPr lang="en-US" i="1" dirty="0" err="1">
                <a:solidFill>
                  <a:srgbClr val="00B050"/>
                </a:solidFill>
              </a:rPr>
              <a:t>myFunction.m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8E110-7093-AD4F-8B52-5BFCC99ED404}"/>
              </a:ext>
            </a:extLst>
          </p:cNvPr>
          <p:cNvSpPr txBox="1"/>
          <p:nvPr/>
        </p:nvSpPr>
        <p:spPr>
          <a:xfrm>
            <a:off x="5992368" y="3541885"/>
            <a:ext cx="28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Function inputs</a:t>
            </a:r>
          </a:p>
        </p:txBody>
      </p:sp>
    </p:spTree>
    <p:extLst>
      <p:ext uri="{BB962C8B-B14F-4D97-AF65-F5344CB8AC3E}">
        <p14:creationId xmlns:p14="http://schemas.microsoft.com/office/powerpoint/2010/main" val="192010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28BE-33B8-3849-9D83-0E2A475B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CE5EA2-9B88-194B-8911-09D81331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473" y="1159885"/>
            <a:ext cx="6807200" cy="1333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4275-6C8A-EE4F-831C-A697921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1AFC-E8E7-5844-B34A-A0546D28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13C4E-66F8-4943-8E09-C5C56F41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3" y="3034145"/>
            <a:ext cx="19177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65579-6F39-EE45-BB69-8E1FED98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3998761"/>
            <a:ext cx="6807200" cy="218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BDBAB9-BFFD-9746-9A5A-B1683D5325DE}"/>
              </a:ext>
            </a:extLst>
          </p:cNvPr>
          <p:cNvSpPr txBox="1"/>
          <p:nvPr/>
        </p:nvSpPr>
        <p:spPr>
          <a:xfrm>
            <a:off x="3683577" y="2839379"/>
            <a:ext cx="447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either through command prompt or within another MATLAB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6BEAF0-91B3-274F-AC8F-0B4283B43E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8173" y="3162545"/>
            <a:ext cx="985404" cy="42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90F85-0603-714E-BE0A-0BF4EFDD9A6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740400" y="3485710"/>
            <a:ext cx="180686" cy="51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1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DD4-B117-2D4B-A6D4-FA99743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your teams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A3BE-2542-E640-9067-6D2A83F9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function be defined with no input arguments?</a:t>
            </a:r>
          </a:p>
          <a:p>
            <a:r>
              <a:rPr lang="en-US" dirty="0"/>
              <a:t>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 function be defined with no output arguments?</a:t>
            </a:r>
          </a:p>
          <a:p>
            <a:r>
              <a:rPr lang="en-US" dirty="0"/>
              <a:t>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6F1-ADA0-8745-B774-9D08FFE6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DF13-9B25-BD47-8F2E-68091CF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9F9C-B18B-5B4E-BF37-14DF7076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68C6-9B44-774E-BB80-D8E390A6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allows functions to provide variable output and input i.e. variable number of outputs and inputs.</a:t>
            </a:r>
          </a:p>
          <a:p>
            <a:r>
              <a:rPr lang="en-US" dirty="0"/>
              <a:t>Example: MATLAB’s </a:t>
            </a:r>
            <a:r>
              <a:rPr lang="en-US" dirty="0" err="1"/>
              <a:t>builtin</a:t>
            </a:r>
            <a:r>
              <a:rPr lang="en-US" dirty="0"/>
              <a:t> SIZE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how the same command is used with different output variable and input variable counts? This is termed overloading.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F8F9-8965-8349-876A-E4AA30F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57797-B49C-7245-AB07-C05AF8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87098-B51C-834C-9D5D-ADF80EC9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68" y="2820464"/>
            <a:ext cx="6489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D5F-50EE-4C40-BD42-79A2065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C85C-0787-9545-A797-FC104916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variable output:</a:t>
            </a:r>
          </a:p>
          <a:p>
            <a:pPr lvl="1"/>
            <a:r>
              <a:rPr lang="en-US" dirty="0"/>
              <a:t>Use ‘</a:t>
            </a:r>
            <a:r>
              <a:rPr lang="en-US" dirty="0" err="1"/>
              <a:t>varargout</a:t>
            </a:r>
            <a:r>
              <a:rPr lang="en-US" dirty="0"/>
              <a:t>’ as a defined output variable in function definition.</a:t>
            </a:r>
          </a:p>
          <a:p>
            <a:pPr lvl="1"/>
            <a:r>
              <a:rPr lang="en-US" dirty="0"/>
              <a:t>Use ‘</a:t>
            </a:r>
            <a:r>
              <a:rPr lang="en-US" dirty="0" err="1"/>
              <a:t>nargout</a:t>
            </a:r>
            <a:r>
              <a:rPr lang="en-US" dirty="0"/>
              <a:t>’ to determine number of output variables used to invoke the function by user.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function </a:t>
            </a:r>
            <a:r>
              <a:rPr lang="en-US" dirty="0" err="1">
                <a:latin typeface="Courier" pitchFamily="2" charset="0"/>
              </a:rPr>
              <a:t>varargout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filechk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fname,loc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algn="ctr">
              <a:buNone/>
            </a:pPr>
            <a:r>
              <a:rPr lang="en-US" dirty="0"/>
              <a:t>Somewhere in the function include: </a:t>
            </a:r>
            <a:r>
              <a:rPr lang="en-US" dirty="0" err="1">
                <a:latin typeface="Courier" pitchFamily="2" charset="0"/>
              </a:rPr>
              <a:t>varargout</a:t>
            </a:r>
            <a:r>
              <a:rPr lang="en-US" dirty="0">
                <a:latin typeface="Courier" pitchFamily="2" charset="0"/>
              </a:rPr>
              <a:t>={option1</a:t>
            </a:r>
            <a:r>
              <a:rPr lang="en-US">
                <a:latin typeface="Courier" pitchFamily="2" charset="0"/>
              </a:rPr>
              <a:t>,option2…}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Then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&gt;&gt; [data, </a:t>
            </a:r>
            <a:r>
              <a:rPr lang="en-US" dirty="0" err="1">
                <a:latin typeface="Courier" pitchFamily="2" charset="0"/>
              </a:rPr>
              <a:t>setval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filechk</a:t>
            </a:r>
            <a:r>
              <a:rPr lang="en-US" dirty="0">
                <a:latin typeface="Courier" pitchFamily="2" charset="0"/>
              </a:rPr>
              <a:t>(‘val.</a:t>
            </a:r>
            <a:r>
              <a:rPr lang="en-US" dirty="0" err="1">
                <a:latin typeface="Courier" pitchFamily="2" charset="0"/>
              </a:rPr>
              <a:t>dat</a:t>
            </a:r>
            <a:r>
              <a:rPr lang="en-US" dirty="0">
                <a:latin typeface="Courier" pitchFamily="2" charset="0"/>
              </a:rPr>
              <a:t>’,’C:’);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nargout</a:t>
            </a:r>
            <a:r>
              <a:rPr lang="en-US" dirty="0">
                <a:latin typeface="Courier" pitchFamily="2" charset="0"/>
              </a:rPr>
              <a:t> = 2</a:t>
            </a:r>
          </a:p>
          <a:p>
            <a:pPr marL="27432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NOTE: </a:t>
            </a:r>
            <a:r>
              <a:rPr lang="en-US" dirty="0" err="1"/>
              <a:t>varargout</a:t>
            </a:r>
            <a:r>
              <a:rPr lang="en-US" dirty="0"/>
              <a:t> should be defined within function as a cell array.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495E-DAB7-4F43-8B0F-DDD804A3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84C7E-5B7D-6945-AF50-36E59A80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D5F-50EE-4C40-BD42-79A2065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C85C-0787-9545-A797-FC104916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input:</a:t>
            </a:r>
          </a:p>
          <a:p>
            <a:pPr lvl="1"/>
            <a:r>
              <a:rPr lang="en-US" dirty="0"/>
              <a:t>Use ‘</a:t>
            </a:r>
            <a:r>
              <a:rPr lang="en-US" dirty="0" err="1"/>
              <a:t>varargin</a:t>
            </a:r>
            <a:r>
              <a:rPr lang="en-US" dirty="0"/>
              <a:t>’ as a defined input variable in function definition.</a:t>
            </a:r>
          </a:p>
          <a:p>
            <a:pPr lvl="1"/>
            <a:r>
              <a:rPr lang="en-US" dirty="0"/>
              <a:t>Use ‘</a:t>
            </a:r>
            <a:r>
              <a:rPr lang="en-US" dirty="0" err="1"/>
              <a:t>nargin</a:t>
            </a:r>
            <a:r>
              <a:rPr lang="en-US" dirty="0"/>
              <a:t>’ to determine number of input variables used to invoke the function by user.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function data=</a:t>
            </a:r>
            <a:r>
              <a:rPr lang="en-US" dirty="0" err="1">
                <a:latin typeface="Courier" pitchFamily="2" charset="0"/>
              </a:rPr>
              <a:t>filechk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Then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&gt;&gt; data=</a:t>
            </a:r>
            <a:r>
              <a:rPr lang="en-US" dirty="0" err="1">
                <a:latin typeface="Courier" pitchFamily="2" charset="0"/>
              </a:rPr>
              <a:t>filechk</a:t>
            </a:r>
            <a:r>
              <a:rPr lang="en-US" dirty="0">
                <a:latin typeface="Courier" pitchFamily="2" charset="0"/>
              </a:rPr>
              <a:t>(‘val.dat’,’C:’,13);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nargin</a:t>
            </a:r>
            <a:r>
              <a:rPr lang="en-US" dirty="0">
                <a:latin typeface="Courier" pitchFamily="2" charset="0"/>
              </a:rPr>
              <a:t> = 3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>
                <a:latin typeface="Courier" pitchFamily="2" charset="0"/>
              </a:rPr>
              <a:t>={‘val.dat’,’C:’,13}</a:t>
            </a:r>
          </a:p>
          <a:p>
            <a:pPr marL="27432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NOTE: </a:t>
            </a:r>
            <a:r>
              <a:rPr lang="en-US" dirty="0" err="1"/>
              <a:t>varargin</a:t>
            </a:r>
            <a:r>
              <a:rPr lang="en-US" dirty="0"/>
              <a:t> is a cell array containing variable values entered by user in function call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495E-DAB7-4F43-8B0F-DDD804A3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84C7E-5B7D-6945-AF50-36E59A80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008C-9EC4-064F-BEF0-BD8F9B90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shit will be on the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C0EF-1436-A54D-979E-36EB21A2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06198"/>
            <a:ext cx="6794500" cy="304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9AD9-E5BA-BC40-8500-F985AB67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A01B0-7A53-E14E-86C6-FC2ACF3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EAD249-E681-664D-B6A6-DC039BEC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4648918"/>
            <a:ext cx="17272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89881-9490-4B44-AFC8-9D7389E7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27" y="4648200"/>
            <a:ext cx="1930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802</TotalTime>
  <Words>559</Words>
  <Application>Microsoft Office PowerPoint</Application>
  <PresentationFormat>On-screen Show (4:3)</PresentationFormat>
  <Paragraphs>104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Courier</vt:lpstr>
      <vt:lpstr>Rockwell</vt:lpstr>
      <vt:lpstr>Rockwell Condensed</vt:lpstr>
      <vt:lpstr>Rockwell Extra Bold</vt:lpstr>
      <vt:lpstr>Wingdings</vt:lpstr>
      <vt:lpstr>Wood Type</vt:lpstr>
      <vt:lpstr>ENGR 12</vt:lpstr>
      <vt:lpstr>In your teams </vt:lpstr>
      <vt:lpstr>User-defined functions</vt:lpstr>
      <vt:lpstr>Sample code</vt:lpstr>
      <vt:lpstr>Work in your teams to answer</vt:lpstr>
      <vt:lpstr>Function overloading</vt:lpstr>
      <vt:lpstr>Function overloading</vt:lpstr>
      <vt:lpstr>Function overloading</vt:lpstr>
      <vt:lpstr>This shit will be on the test</vt:lpstr>
      <vt:lpstr>Questions…</vt:lpstr>
      <vt:lpstr>About functions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74</cp:revision>
  <dcterms:created xsi:type="dcterms:W3CDTF">2018-01-16T11:06:59Z</dcterms:created>
  <dcterms:modified xsi:type="dcterms:W3CDTF">2018-02-08T19:56:14Z</dcterms:modified>
</cp:coreProperties>
</file>