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istrar.pitt.edu/assets/pdf/2191_EXAM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9BB-FCC9-4108-8162-182857EB4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Preparing for Finals</a:t>
            </a:r>
          </a:p>
        </p:txBody>
      </p:sp>
    </p:spTree>
    <p:extLst>
      <p:ext uri="{BB962C8B-B14F-4D97-AF65-F5344CB8AC3E}">
        <p14:creationId xmlns:p14="http://schemas.microsoft.com/office/powerpoint/2010/main" val="126110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D729-270C-40BB-BCBA-E8145698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Finals Week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07EA-627F-4E3B-8092-624BB097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Day of Classes: Friday, December 7</a:t>
            </a:r>
          </a:p>
          <a:p>
            <a:endParaRPr lang="en-US" dirty="0"/>
          </a:p>
          <a:p>
            <a:r>
              <a:rPr lang="en-US" dirty="0"/>
              <a:t>Finals Week: December 10-15 (including Saturday)</a:t>
            </a:r>
          </a:p>
          <a:p>
            <a:endParaRPr lang="en-US" dirty="0"/>
          </a:p>
          <a:p>
            <a:r>
              <a:rPr lang="en-US" dirty="0"/>
              <a:t>Finals occur at a specially scheduled time – check course syllabus for exact time, date, and location</a:t>
            </a:r>
          </a:p>
          <a:p>
            <a:endParaRPr lang="en-US" dirty="0"/>
          </a:p>
          <a:p>
            <a:r>
              <a:rPr lang="en-US" dirty="0"/>
              <a:t>Finals are typically 2 hours long</a:t>
            </a:r>
          </a:p>
          <a:p>
            <a:endParaRPr lang="en-US" dirty="0"/>
          </a:p>
          <a:p>
            <a:r>
              <a:rPr lang="en-US" dirty="0"/>
              <a:t>Some finals are cumulative and others are not – check with your instructors for specific information </a:t>
            </a:r>
          </a:p>
          <a:p>
            <a:endParaRPr lang="en-US" dirty="0"/>
          </a:p>
          <a:p>
            <a:r>
              <a:rPr lang="en-US" dirty="0"/>
              <a:t>Finals Schedule: </a:t>
            </a:r>
            <a:r>
              <a:rPr lang="en-US" dirty="0">
                <a:hlinkClick r:id="rId2"/>
              </a:rPr>
              <a:t>https://www.registrar.pitt.edu/assets/pdf/2191_EXAMS.pdf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111A-8F3F-45F8-AF00-98E5D552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B517-7F21-4D72-ADEA-C6A56C1A1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weeks of classes after Thanksgiving Break – start studying the week you get back</a:t>
            </a:r>
          </a:p>
          <a:p>
            <a:endParaRPr lang="en-US" dirty="0"/>
          </a:p>
          <a:p>
            <a:r>
              <a:rPr lang="en-US" dirty="0"/>
              <a:t>Think now about how you’re going to prepare (Practice tests, homework problems, lecture slides, etc.) – your approach should differ based on the class</a:t>
            </a:r>
          </a:p>
          <a:p>
            <a:endParaRPr lang="en-US" dirty="0"/>
          </a:p>
          <a:p>
            <a:r>
              <a:rPr lang="en-US" dirty="0"/>
              <a:t>Have some way of evaluating your strengths and weaknesses in a class before you start studying – Practice tests are the best </a:t>
            </a:r>
          </a:p>
        </p:txBody>
      </p:sp>
    </p:spTree>
    <p:extLst>
      <p:ext uri="{BB962C8B-B14F-4D97-AF65-F5344CB8AC3E}">
        <p14:creationId xmlns:p14="http://schemas.microsoft.com/office/powerpoint/2010/main" val="1191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3A2D-C614-4DE9-B287-75C001E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FD38-1A7F-4937-8F29-06600A65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Practicing with the material from the specific course you are in is often better than trying to learn something on the internet</a:t>
            </a:r>
          </a:p>
          <a:p>
            <a:endParaRPr lang="en-US" dirty="0"/>
          </a:p>
          <a:p>
            <a:r>
              <a:rPr lang="en-US" dirty="0"/>
              <a:t>Usually, TAs </a:t>
            </a:r>
            <a:r>
              <a:rPr lang="en-US"/>
              <a:t>or professors </a:t>
            </a:r>
            <a:r>
              <a:rPr lang="en-US" dirty="0"/>
              <a:t>will offer review sessions that can be very useful, especially for departmental finals</a:t>
            </a:r>
          </a:p>
          <a:p>
            <a:endParaRPr lang="en-US" dirty="0"/>
          </a:p>
          <a:p>
            <a:r>
              <a:rPr lang="en-US" dirty="0"/>
              <a:t>Professors’ office hours will start to have more people show up – you can just sit and listen if you don’t have any specific 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9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8716-6E2B-4093-95D9-F60EEDD3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Week Before Finals and Finals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35AA-DC8D-4BEC-8E01-3A5A3727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give yourself two full days of focused studying for each test in the span of these two weeks</a:t>
            </a:r>
          </a:p>
          <a:p>
            <a:endParaRPr lang="en-US" dirty="0"/>
          </a:p>
          <a:p>
            <a:r>
              <a:rPr lang="en-US" dirty="0"/>
              <a:t>Split your time between exams like a shell </a:t>
            </a:r>
          </a:p>
          <a:p>
            <a:endParaRPr lang="en-US" dirty="0"/>
          </a:p>
          <a:p>
            <a:r>
              <a:rPr lang="en-US" dirty="0"/>
              <a:t>Make sure to account for some time to relax between tests</a:t>
            </a:r>
          </a:p>
        </p:txBody>
      </p:sp>
    </p:spTree>
    <p:extLst>
      <p:ext uri="{BB962C8B-B14F-4D97-AF65-F5344CB8AC3E}">
        <p14:creationId xmlns:p14="http://schemas.microsoft.com/office/powerpoint/2010/main" val="92854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32A4CB-F5E9-478B-91E7-29F3896B9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" b="4629"/>
          <a:stretch/>
        </p:blipFill>
        <p:spPr>
          <a:xfrm>
            <a:off x="103572" y="130945"/>
            <a:ext cx="11984855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21580-83F0-4C64-94C0-FB1F4AE0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6"/>
            <a:ext cx="12192000" cy="68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7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9D42-AF89-45BA-BD01-952DCF15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Course-Specific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5AE4-3A59-4C2F-9AA2-DA289C80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C’s in class overall to pass in most situations (Physics II: C-)</a:t>
            </a:r>
          </a:p>
          <a:p>
            <a:endParaRPr lang="en-US" dirty="0"/>
          </a:p>
          <a:p>
            <a:r>
              <a:rPr lang="en-US" dirty="0"/>
              <a:t>Need a &gt;60% average on ENGR 0011/0711 tests to pass the class</a:t>
            </a:r>
          </a:p>
          <a:p>
            <a:endParaRPr lang="en-US" dirty="0"/>
          </a:p>
          <a:p>
            <a:r>
              <a:rPr lang="en-US" dirty="0"/>
              <a:t>Math Department Policy: Can’t get more than one letter grade better than your final exam grade regardless of current grade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9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6B2B-5772-458B-B358-F82454490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 Prep Evaluation Activity</a:t>
            </a:r>
          </a:p>
        </p:txBody>
      </p:sp>
    </p:spTree>
    <p:extLst>
      <p:ext uri="{BB962C8B-B14F-4D97-AF65-F5344CB8AC3E}">
        <p14:creationId xmlns:p14="http://schemas.microsoft.com/office/powerpoint/2010/main" val="19852016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1037</TotalTime>
  <Words>330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Preparing for Finals</vt:lpstr>
      <vt:lpstr>Finals Week Information</vt:lpstr>
      <vt:lpstr>How to Prepare</vt:lpstr>
      <vt:lpstr>How to Prepare</vt:lpstr>
      <vt:lpstr>The Week Before Finals and Finals Week</vt:lpstr>
      <vt:lpstr>PowerPoint Presentation</vt:lpstr>
      <vt:lpstr>PowerPoint Presentation</vt:lpstr>
      <vt:lpstr>Course-Specific Information</vt:lpstr>
      <vt:lpstr>Final Exam Prep Evaluation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Finals</dc:title>
  <dc:creator>Peiffer, Avery E</dc:creator>
  <cp:lastModifiedBy>Peiffer, Avery E</cp:lastModifiedBy>
  <cp:revision>50</cp:revision>
  <dcterms:created xsi:type="dcterms:W3CDTF">2018-11-11T22:45:35Z</dcterms:created>
  <dcterms:modified xsi:type="dcterms:W3CDTF">2018-11-14T00:42:25Z</dcterms:modified>
</cp:coreProperties>
</file>