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7AD8-0896-48B0-88C9-6F896DDFD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Keeping in Touch with the People at Home</a:t>
            </a:r>
          </a:p>
        </p:txBody>
      </p:sp>
    </p:spTree>
    <p:extLst>
      <p:ext uri="{BB962C8B-B14F-4D97-AF65-F5344CB8AC3E}">
        <p14:creationId xmlns:p14="http://schemas.microsoft.com/office/powerpoint/2010/main" val="34461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EB14-899C-4039-B6C6-C7F4A9A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in Groups of 2-4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E4FF-D2B9-45CE-A293-F3D2ED24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your relationships changed with people at home since you started college?</a:t>
            </a:r>
          </a:p>
          <a:p>
            <a:r>
              <a:rPr lang="en-US" dirty="0"/>
              <a:t>Why do you think those relationships have changed? </a:t>
            </a:r>
          </a:p>
          <a:p>
            <a:r>
              <a:rPr lang="en-US" dirty="0"/>
              <a:t>What do you miss about home/high school life?</a:t>
            </a:r>
          </a:p>
          <a:p>
            <a:r>
              <a:rPr lang="en-US" dirty="0"/>
              <a:t>What have you enjoyed about being at college?</a:t>
            </a:r>
          </a:p>
          <a:p>
            <a:r>
              <a:rPr lang="en-US" dirty="0"/>
              <a:t>Commuter students: what have been some new struggles maintaining relationships?</a:t>
            </a:r>
          </a:p>
          <a:p>
            <a:r>
              <a:rPr lang="en-US" dirty="0"/>
              <a:t>How do you stay in contact with people from home?</a:t>
            </a:r>
          </a:p>
          <a:p>
            <a:r>
              <a:rPr lang="en-US" dirty="0"/>
              <a:t>Do you have a significant other at home or not at this school?</a:t>
            </a:r>
          </a:p>
          <a:p>
            <a:r>
              <a:rPr lang="en-US" dirty="0"/>
              <a:t>When do you decide to let relationships go?</a:t>
            </a:r>
          </a:p>
        </p:txBody>
      </p:sp>
    </p:spTree>
    <p:extLst>
      <p:ext uri="{BB962C8B-B14F-4D97-AF65-F5344CB8AC3E}">
        <p14:creationId xmlns:p14="http://schemas.microsoft.com/office/powerpoint/2010/main" val="215599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25FE-298B-4B43-8B1A-70303A1D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3A4B-4F26-4742-87FA-68E70512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 starting to feel more tied to the Pitt community than your home community after being here for 2.5 months</a:t>
            </a:r>
          </a:p>
          <a:p>
            <a:endParaRPr lang="en-US" dirty="0"/>
          </a:p>
          <a:p>
            <a:r>
              <a:rPr lang="en-US" dirty="0"/>
              <a:t>It is okay to maintain relationships with people at home – Don’t feel like you’re too old to still care about your parents/relatives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also okay to not maintain relationships with people at home – You are an adult and can make your own decisions</a:t>
            </a:r>
          </a:p>
        </p:txBody>
      </p:sp>
    </p:spTree>
    <p:extLst>
      <p:ext uri="{BB962C8B-B14F-4D97-AF65-F5344CB8AC3E}">
        <p14:creationId xmlns:p14="http://schemas.microsoft.com/office/powerpoint/2010/main" val="8544167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1362</TotalTime>
  <Words>173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Keeping in Touch with the People at Home</vt:lpstr>
      <vt:lpstr>Discuss in Groups of 2-4</vt:lpstr>
      <vt:lpstr>Takeaways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 in Groups of 2-4</dc:title>
  <dc:creator>Peiffer, Avery E</dc:creator>
  <cp:lastModifiedBy>Peiffer, Avery E</cp:lastModifiedBy>
  <cp:revision>18</cp:revision>
  <dcterms:created xsi:type="dcterms:W3CDTF">2018-11-04T23:21:49Z</dcterms:created>
  <dcterms:modified xsi:type="dcterms:W3CDTF">2018-11-05T22:04:14Z</dcterms:modified>
</cp:coreProperties>
</file>