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AD7216-1950-41A3-B78C-0D71DE814CA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320E874-F576-428E-A2B2-13C1950D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E9F5-C4B1-410F-B979-C52CB6C31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Course Registration	</a:t>
            </a:r>
          </a:p>
        </p:txBody>
      </p:sp>
    </p:spTree>
    <p:extLst>
      <p:ext uri="{BB962C8B-B14F-4D97-AF65-F5344CB8AC3E}">
        <p14:creationId xmlns:p14="http://schemas.microsoft.com/office/powerpoint/2010/main" val="276537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B9C2-5F2B-4F88-9576-11E030F7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One-on-Ones Reminder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8E3D-AC6F-4362-9415-F976FE3F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Sign up for mandatory one-on-one meetings!!</a:t>
            </a:r>
          </a:p>
          <a:p>
            <a:r>
              <a:rPr lang="en-US" sz="2400" dirty="0"/>
              <a:t>All information is in email</a:t>
            </a:r>
          </a:p>
          <a:p>
            <a:r>
              <a:rPr lang="en-US" sz="2400" dirty="0"/>
              <a:t>No class Monday, 10/15, so a great day to have your meeting</a:t>
            </a:r>
          </a:p>
          <a:p>
            <a:r>
              <a:rPr lang="en-US" sz="2400" dirty="0"/>
              <a:t>Tuesday, 10/16, will be Monday classes, so remember that when scheduling </a:t>
            </a:r>
          </a:p>
        </p:txBody>
      </p:sp>
    </p:spTree>
    <p:extLst>
      <p:ext uri="{BB962C8B-B14F-4D97-AF65-F5344CB8AC3E}">
        <p14:creationId xmlns:p14="http://schemas.microsoft.com/office/powerpoint/2010/main" val="190121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77E9-D72F-4590-8109-0F2FD101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46A0-BD58-443D-B3AC-1D2591A0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Required to complete trial schedule for advisor soon </a:t>
            </a:r>
          </a:p>
          <a:p>
            <a:r>
              <a:rPr lang="en-US" sz="2400" dirty="0"/>
              <a:t>Normal Pace:</a:t>
            </a:r>
          </a:p>
          <a:p>
            <a:pPr lvl="1"/>
            <a:r>
              <a:rPr lang="en-US" sz="2400" dirty="0"/>
              <a:t>MATH 0230 (Calc 2)</a:t>
            </a:r>
          </a:p>
          <a:p>
            <a:pPr lvl="1"/>
            <a:r>
              <a:rPr lang="en-US" sz="2400" dirty="0"/>
              <a:t>PHYS 0175 (Physics 2)</a:t>
            </a:r>
          </a:p>
          <a:p>
            <a:pPr lvl="1"/>
            <a:r>
              <a:rPr lang="en-US" sz="2400" dirty="0"/>
              <a:t>CHEM 0970 (Chem 2)</a:t>
            </a:r>
          </a:p>
          <a:p>
            <a:pPr lvl="1"/>
            <a:r>
              <a:rPr lang="en-US" sz="2400" dirty="0"/>
              <a:t>ENGR 0012 (Engr. Computing and Analysis 2)</a:t>
            </a:r>
          </a:p>
          <a:p>
            <a:pPr lvl="1"/>
            <a:r>
              <a:rPr lang="en-US" sz="2400" dirty="0"/>
              <a:t>Humanities/Social Science Elective</a:t>
            </a:r>
          </a:p>
          <a:p>
            <a:pPr lvl="1"/>
            <a:r>
              <a:rPr lang="en-US" sz="2400" dirty="0"/>
              <a:t>ENGR 0082 (Freshman Seminar)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68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CA76-87C5-408A-9317-F5E109F5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Humanities or Social Science Elective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9F2F-E4B2-4F6C-A64A-3181D81D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Elective must be on list of approved electives to count towards graduation requirements</a:t>
            </a:r>
          </a:p>
          <a:p>
            <a:r>
              <a:rPr lang="en-US" sz="2400" dirty="0"/>
              <a:t>Depth Requirement – At least 2 courses from the same Arts &amp; Science Department</a:t>
            </a:r>
          </a:p>
          <a:p>
            <a:r>
              <a:rPr lang="en-US" sz="2400" dirty="0"/>
              <a:t>Breadth Requirement – Courses from at least 3 different Arts &amp; Science Departments; must select from both humanities and social science</a:t>
            </a:r>
          </a:p>
          <a:p>
            <a:r>
              <a:rPr lang="en-US" sz="2400" dirty="0"/>
              <a:t>Must complete at least one “W” course, but doesn’t have to be a humanities or social science course</a:t>
            </a:r>
          </a:p>
          <a:p>
            <a:pPr lvl="1"/>
            <a:r>
              <a:rPr lang="en-US" sz="2200" dirty="0"/>
              <a:t>Ex: MATH 0413 is a “W” course and counts towards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411822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628A-F6FB-4CE3-89FD-7CFD2C17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ENGR 0082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9AF8-6A8C-488C-B605-6F42879C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seminar you take must be with your regular advisor</a:t>
            </a:r>
          </a:p>
          <a:p>
            <a:endParaRPr lang="en-US" sz="2400" dirty="0"/>
          </a:p>
          <a:p>
            <a:r>
              <a:rPr lang="en-US" sz="2400" dirty="0"/>
              <a:t>You have received or will soon receive a sheet with all of the seminars your advisor is offering</a:t>
            </a:r>
          </a:p>
        </p:txBody>
      </p:sp>
    </p:spTree>
    <p:extLst>
      <p:ext uri="{BB962C8B-B14F-4D97-AF65-F5344CB8AC3E}">
        <p14:creationId xmlns:p14="http://schemas.microsoft.com/office/powerpoint/2010/main" val="248095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FA53-8538-4CD7-81C8-134B5DEC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 You Are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D864-B8E7-4497-A26A-F865E40A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classes that you can take that will help towards graduation requirements</a:t>
            </a:r>
          </a:p>
          <a:p>
            <a:endParaRPr lang="en-US" sz="2400" dirty="0"/>
          </a:p>
          <a:p>
            <a:r>
              <a:rPr lang="en-US" sz="2400" dirty="0"/>
              <a:t>Math classes – Differential Equations, Linear Algebra, Calc 3</a:t>
            </a:r>
          </a:p>
          <a:p>
            <a:pPr lvl="1"/>
            <a:r>
              <a:rPr lang="en-US" sz="2200" dirty="0"/>
              <a:t>Check what math classes your major </a:t>
            </a:r>
            <a:r>
              <a:rPr lang="en-US" sz="2200"/>
              <a:t>needs!! </a:t>
            </a:r>
            <a:r>
              <a:rPr lang="en-US" sz="2200" dirty="0"/>
              <a:t>Not all departments need all 3</a:t>
            </a:r>
          </a:p>
          <a:p>
            <a:r>
              <a:rPr lang="en-US" sz="2400" dirty="0"/>
              <a:t>More humanities/social science electives</a:t>
            </a:r>
          </a:p>
          <a:p>
            <a:r>
              <a:rPr lang="en-US" sz="2400" dirty="0"/>
              <a:t>Sophomore year departmental courses</a:t>
            </a:r>
          </a:p>
          <a:p>
            <a:pPr lvl="1"/>
            <a:r>
              <a:rPr lang="en-US" sz="2200" dirty="0"/>
              <a:t>Only if you are confident in what department you will go into</a:t>
            </a:r>
          </a:p>
        </p:txBody>
      </p:sp>
    </p:spTree>
    <p:extLst>
      <p:ext uri="{BB962C8B-B14F-4D97-AF65-F5344CB8AC3E}">
        <p14:creationId xmlns:p14="http://schemas.microsoft.com/office/powerpoint/2010/main" val="23766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CEFE-057F-46E5-BE53-DBB305BC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Rate My Professor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69EC-31C5-40E6-9628-0DEAC194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NOT let Rate My Professor be influential in deciding which specific section of a class you should take</a:t>
            </a:r>
          </a:p>
          <a:p>
            <a:r>
              <a:rPr lang="en-US" sz="2400" dirty="0"/>
              <a:t>People who write reviews on the site often do so because they are mad at their grade</a:t>
            </a:r>
          </a:p>
          <a:p>
            <a:r>
              <a:rPr lang="en-US" sz="2400" dirty="0"/>
              <a:t>Many courses in the Math department will switch professors between registration and start of course</a:t>
            </a:r>
          </a:p>
          <a:p>
            <a:r>
              <a:rPr lang="en-US" sz="2400" dirty="0"/>
              <a:t>If you must consult someone about professors, ask upperclassmen</a:t>
            </a:r>
          </a:p>
          <a:p>
            <a:r>
              <a:rPr lang="en-US" sz="2400" dirty="0"/>
              <a:t>Select sections based on what works for you, not the professor that is teaching the class</a:t>
            </a:r>
          </a:p>
        </p:txBody>
      </p:sp>
    </p:spTree>
    <p:extLst>
      <p:ext uri="{BB962C8B-B14F-4D97-AF65-F5344CB8AC3E}">
        <p14:creationId xmlns:p14="http://schemas.microsoft.com/office/powerpoint/2010/main" val="55641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4A6-BB9E-44C8-B6BA-D1E0F99C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Schedule with Schedule Planner</a:t>
            </a:r>
          </a:p>
        </p:txBody>
      </p:sp>
    </p:spTree>
    <p:extLst>
      <p:ext uri="{BB962C8B-B14F-4D97-AF65-F5344CB8AC3E}">
        <p14:creationId xmlns:p14="http://schemas.microsoft.com/office/powerpoint/2010/main" val="14828151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1023</TotalTime>
  <Words>372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Spring Course Registration </vt:lpstr>
      <vt:lpstr>One-on-Ones Reminder </vt:lpstr>
      <vt:lpstr>Selecting Classes</vt:lpstr>
      <vt:lpstr>Humanities or Social Science Elective Notes</vt:lpstr>
      <vt:lpstr>ENGR 0082 Notes</vt:lpstr>
      <vt:lpstr>If  You Are Ahead</vt:lpstr>
      <vt:lpstr>A Note on Rate My Professor </vt:lpstr>
      <vt:lpstr>Creating a Schedule with Schedule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Scheduling </dc:title>
  <dc:creator>Peiffer, Avery E</dc:creator>
  <cp:lastModifiedBy>Peiffer, Avery E</cp:lastModifiedBy>
  <cp:revision>15</cp:revision>
  <dcterms:created xsi:type="dcterms:W3CDTF">2018-10-08T00:58:09Z</dcterms:created>
  <dcterms:modified xsi:type="dcterms:W3CDTF">2018-10-08T18:01:55Z</dcterms:modified>
</cp:coreProperties>
</file>