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5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35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6762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0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6464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82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0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3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2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4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8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3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4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E01E-7B97-4C74-A058-96F2526B0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Skills and Exam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323B-3D18-4931-9066-14BCD1AF9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86257"/>
            <a:ext cx="8915399" cy="1126283"/>
          </a:xfrm>
        </p:spPr>
        <p:txBody>
          <a:bodyPr/>
          <a:lstStyle/>
          <a:p>
            <a:r>
              <a:rPr lang="en-US" dirty="0"/>
              <a:t>September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6B6E-9D82-4D6A-9DA4-26D10A88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 Begin Soon!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BEEB-5B92-4940-96EA-6A20D09C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midterm exams will be in the next 2-3 weeks – check your syllabus to be sure of the exact date</a:t>
            </a:r>
          </a:p>
          <a:p>
            <a:endParaRPr lang="en-US" dirty="0"/>
          </a:p>
          <a:p>
            <a:r>
              <a:rPr lang="en-US" dirty="0"/>
              <a:t>Try to begin studying ~2 weeks in advance</a:t>
            </a:r>
          </a:p>
          <a:p>
            <a:pPr lvl="1"/>
            <a:r>
              <a:rPr lang="en-US" sz="1800" dirty="0"/>
              <a:t>Do a little bit of high-quality studying each night</a:t>
            </a:r>
          </a:p>
        </p:txBody>
      </p:sp>
    </p:spTree>
    <p:extLst>
      <p:ext uri="{BB962C8B-B14F-4D97-AF65-F5344CB8AC3E}">
        <p14:creationId xmlns:p14="http://schemas.microsoft.com/office/powerpoint/2010/main" val="40223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06A3-B566-4868-A4F0-6AAC4035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College Exam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C931-751D-4B9E-B270-543781BE9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test nuances of concepts learned in class – want to test your skill in figuring out how to solve the problem more than just executing calculations</a:t>
            </a:r>
          </a:p>
          <a:p>
            <a:pPr lvl="1"/>
            <a:r>
              <a:rPr lang="en-US" dirty="0"/>
              <a:t>More relevant for the real world</a:t>
            </a:r>
          </a:p>
          <a:p>
            <a:r>
              <a:rPr lang="en-US" dirty="0"/>
              <a:t>Reviewing lecture notes and homework problems is best bet to be prepared</a:t>
            </a:r>
          </a:p>
          <a:p>
            <a:r>
              <a:rPr lang="en-US" dirty="0"/>
              <a:t>Going to professors’ office hours may give you insight as to how they will write the exam</a:t>
            </a:r>
          </a:p>
          <a:p>
            <a:r>
              <a:rPr lang="en-US" dirty="0"/>
              <a:t>For ENGR 0011 specifically – the whole textbook is fair game, even if the material was not reviewed in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7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F4F6-D51C-4A94-9040-E023BDED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 I study/What does it mean to study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2471-D3D9-4B29-A614-A798E2A4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until you feel genuinely proud of the work you put in</a:t>
            </a:r>
          </a:p>
          <a:p>
            <a:pPr lvl="1"/>
            <a:r>
              <a:rPr lang="en-US" dirty="0"/>
              <a:t>Be honest with yourself with how much progress you are making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Measure progress not in problems/practice tests done, rather how much understanding you’ve gained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You can have a productive study session even if you can’t get a single problem done as long as you gain understanding of concepts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1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4A7B-24D2-4103-B458-B2C078F3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Do’s and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DBBD-08AC-42A7-97F5-DBBF93A1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room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10 things for each category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4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06B6-3C09-4331-8B35-4EB96739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4148-8720-4D2E-8639-D930316B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Grocery List Activity</a:t>
            </a:r>
          </a:p>
        </p:txBody>
      </p:sp>
    </p:spTree>
    <p:extLst>
      <p:ext uri="{BB962C8B-B14F-4D97-AF65-F5344CB8AC3E}">
        <p14:creationId xmlns:p14="http://schemas.microsoft.com/office/powerpoint/2010/main" val="226072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5BCF-FD04-4DC6-AAB9-9CCE6B70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4785-6FA8-4DB3-B09E-8987C832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be somewhere with little to no noise – shouldn’t be able to pull away your attention</a:t>
            </a:r>
          </a:p>
          <a:p>
            <a:endParaRPr lang="en-US" dirty="0"/>
          </a:p>
          <a:p>
            <a:r>
              <a:rPr lang="en-US" dirty="0"/>
              <a:t>Good places on campus:</a:t>
            </a:r>
          </a:p>
          <a:p>
            <a:pPr lvl="1"/>
            <a:r>
              <a:rPr lang="en-US" dirty="0" err="1"/>
              <a:t>Benedum</a:t>
            </a:r>
            <a:r>
              <a:rPr lang="en-US" dirty="0"/>
              <a:t> – library, tables on first floor outside of orange desk, alcoves on second floor</a:t>
            </a:r>
          </a:p>
          <a:p>
            <a:pPr lvl="1"/>
            <a:r>
              <a:rPr lang="en-US" dirty="0"/>
              <a:t>O’Hara Student Center – couches and tables to work at, sometimes has food for events on weekdays</a:t>
            </a:r>
          </a:p>
          <a:p>
            <a:pPr lvl="1"/>
            <a:r>
              <a:rPr lang="en-US" dirty="0"/>
              <a:t>William Pitt Union Stress Free Zone (7</a:t>
            </a:r>
            <a:r>
              <a:rPr lang="en-US" baseline="30000" dirty="0"/>
              <a:t>th</a:t>
            </a:r>
            <a:r>
              <a:rPr lang="en-US" dirty="0"/>
              <a:t> floor) </a:t>
            </a:r>
          </a:p>
          <a:p>
            <a:pPr lvl="1"/>
            <a:r>
              <a:rPr lang="en-US" dirty="0"/>
              <a:t>NOT Hillman Library or your dorm room – too many distractions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9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EB8E-7099-4346-AAF8-B341A206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 Studying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EFDB4-F35C-460A-9B9B-1CF88278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practice exams, try to replicate the testing environment when you do them</a:t>
            </a:r>
          </a:p>
          <a:p>
            <a:pPr lvl="1"/>
            <a:r>
              <a:rPr lang="en-US" dirty="0"/>
              <a:t>Set a timer with how much time you’ll have, work with absolutely no distractions or outside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Don’t talk with other people about the test right before or after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you get your grade on the exam, think about what you did right or wrong with your studying approach and change it as necessary</a:t>
            </a:r>
          </a:p>
        </p:txBody>
      </p:sp>
    </p:spTree>
    <p:extLst>
      <p:ext uri="{BB962C8B-B14F-4D97-AF65-F5344CB8AC3E}">
        <p14:creationId xmlns:p14="http://schemas.microsoft.com/office/powerpoint/2010/main" val="121459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F348-3912-408D-A437-388B0ADF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Resources on Campus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6A6D-948A-4A1D-ADBC-2C01F826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Assistance Center (MAC), Physics Resource Room, Chemistry Tutoring</a:t>
            </a:r>
          </a:p>
          <a:p>
            <a:endParaRPr lang="en-US" dirty="0"/>
          </a:p>
          <a:p>
            <a:r>
              <a:rPr lang="en-US" dirty="0"/>
              <a:t>Study Groups with Peers</a:t>
            </a:r>
          </a:p>
          <a:p>
            <a:endParaRPr lang="en-US" dirty="0"/>
          </a:p>
          <a:p>
            <a:r>
              <a:rPr lang="en-US" dirty="0"/>
              <a:t>Plenty of helpful videos online</a:t>
            </a:r>
          </a:p>
          <a:p>
            <a:pPr lvl="1"/>
            <a:r>
              <a:rPr lang="en-US" dirty="0" err="1"/>
              <a:t>PatrickJMT</a:t>
            </a:r>
            <a:r>
              <a:rPr lang="en-US" dirty="0"/>
              <a:t> – Specific math concepts</a:t>
            </a:r>
          </a:p>
          <a:p>
            <a:pPr lvl="1"/>
            <a:r>
              <a:rPr lang="en-US" dirty="0"/>
              <a:t>Crash Course – Big ideas</a:t>
            </a:r>
          </a:p>
          <a:p>
            <a:pPr lvl="1"/>
            <a:r>
              <a:rPr lang="en-US" dirty="0"/>
              <a:t>Khan Academy – Be aware </a:t>
            </a:r>
            <a:r>
              <a:rPr lang="en-US"/>
              <a:t>that examples </a:t>
            </a:r>
            <a:r>
              <a:rPr lang="en-US" dirty="0"/>
              <a:t>aren’t as difficult as exam problems </a:t>
            </a:r>
          </a:p>
        </p:txBody>
      </p:sp>
    </p:spTree>
    <p:extLst>
      <p:ext uri="{BB962C8B-B14F-4D97-AF65-F5344CB8AC3E}">
        <p14:creationId xmlns:p14="http://schemas.microsoft.com/office/powerpoint/2010/main" val="29005013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446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Study Skills and Exam Prep</vt:lpstr>
      <vt:lpstr>Exams Begin Soon!</vt:lpstr>
      <vt:lpstr>What is a College Exam Like?</vt:lpstr>
      <vt:lpstr>How long do I study/What does it mean to study enough?</vt:lpstr>
      <vt:lpstr>Studying Do’s and Don’ts</vt:lpstr>
      <vt:lpstr>Where do I study?</vt:lpstr>
      <vt:lpstr>Where do I study?</vt:lpstr>
      <vt:lpstr>Other Exam Studying Strategies</vt:lpstr>
      <vt:lpstr>Study Resources on Campus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Skills and Exam Prep</dc:title>
  <dc:creator>Peiffer, Avery E</dc:creator>
  <cp:lastModifiedBy>Peiffer, Avery E</cp:lastModifiedBy>
  <cp:revision>51</cp:revision>
  <dcterms:created xsi:type="dcterms:W3CDTF">2018-09-19T14:06:56Z</dcterms:created>
  <dcterms:modified xsi:type="dcterms:W3CDTF">2018-09-19T14:51:04Z</dcterms:modified>
</cp:coreProperties>
</file>