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435" r:id="rId2"/>
    <p:sldId id="474" r:id="rId3"/>
    <p:sldId id="278" r:id="rId4"/>
    <p:sldId id="475" r:id="rId5"/>
    <p:sldId id="397" r:id="rId6"/>
    <p:sldId id="385" r:id="rId7"/>
    <p:sldId id="367" r:id="rId8"/>
    <p:sldId id="339" r:id="rId9"/>
    <p:sldId id="387" r:id="rId10"/>
    <p:sldId id="340" r:id="rId11"/>
    <p:sldId id="389" r:id="rId12"/>
    <p:sldId id="297" r:id="rId13"/>
    <p:sldId id="391" r:id="rId14"/>
    <p:sldId id="393" r:id="rId15"/>
    <p:sldId id="394" r:id="rId16"/>
    <p:sldId id="390" r:id="rId17"/>
    <p:sldId id="395" r:id="rId18"/>
    <p:sldId id="476" r:id="rId19"/>
    <p:sldId id="371" r:id="rId20"/>
    <p:sldId id="373" r:id="rId21"/>
    <p:sldId id="298" r:id="rId22"/>
    <p:sldId id="478" r:id="rId23"/>
    <p:sldId id="258" r:id="rId24"/>
    <p:sldId id="259" r:id="rId25"/>
    <p:sldId id="377" r:id="rId26"/>
    <p:sldId id="480" r:id="rId27"/>
    <p:sldId id="309" r:id="rId28"/>
    <p:sldId id="310" r:id="rId29"/>
    <p:sldId id="404" r:id="rId30"/>
    <p:sldId id="481" r:id="rId31"/>
    <p:sldId id="482" r:id="rId32"/>
    <p:sldId id="486" r:id="rId33"/>
    <p:sldId id="483" r:id="rId34"/>
    <p:sldId id="484" r:id="rId35"/>
    <p:sldId id="485" r:id="rId36"/>
    <p:sldId id="305" r:id="rId37"/>
    <p:sldId id="306" r:id="rId38"/>
    <p:sldId id="274"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F15CE4-1E15-47CB-9196-61DD1B85559B}"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3313CFC1-F357-4E8D-A560-6B4E0F94AF91}">
      <dgm:prSet phldrT="[Text]" custT="1"/>
      <dgm:spPr/>
      <dgm:t>
        <a:bodyPr/>
        <a:lstStyle/>
        <a:p>
          <a:r>
            <a:rPr lang="en-US" sz="2200" dirty="0"/>
            <a:t>Identify untested part of codebase</a:t>
          </a:r>
        </a:p>
      </dgm:t>
    </dgm:pt>
    <dgm:pt modelId="{B1EDD5EA-3DD6-4538-B1C2-985CEBBF710D}" type="parTrans" cxnId="{5D61120F-6178-488E-A69A-C66A57ECB588}">
      <dgm:prSet/>
      <dgm:spPr/>
      <dgm:t>
        <a:bodyPr/>
        <a:lstStyle/>
        <a:p>
          <a:endParaRPr lang="en-US"/>
        </a:p>
      </dgm:t>
    </dgm:pt>
    <dgm:pt modelId="{8456CC86-859E-47FD-A585-CAED94F7AC26}" type="sibTrans" cxnId="{5D61120F-6178-488E-A69A-C66A57ECB588}">
      <dgm:prSet/>
      <dgm:spPr/>
      <dgm:t>
        <a:bodyPr/>
        <a:lstStyle/>
        <a:p>
          <a:endParaRPr lang="en-US"/>
        </a:p>
      </dgm:t>
    </dgm:pt>
    <dgm:pt modelId="{01E7AB47-370D-4C98-921B-36B8B0E0DCFB}">
      <dgm:prSet phldrT="[Text]" custT="1"/>
      <dgm:spPr/>
      <dgm:t>
        <a:bodyPr/>
        <a:lstStyle/>
        <a:p>
          <a:r>
            <a:rPr lang="en-US" sz="2200" dirty="0"/>
            <a:t>Improve the Quality by improved test coverage</a:t>
          </a:r>
        </a:p>
      </dgm:t>
    </dgm:pt>
    <dgm:pt modelId="{A905F29E-CC15-4BBF-A927-73EDFF67BCBC}" type="parTrans" cxnId="{833E5247-A8BA-4373-A726-3840151313E1}">
      <dgm:prSet/>
      <dgm:spPr/>
      <dgm:t>
        <a:bodyPr/>
        <a:lstStyle/>
        <a:p>
          <a:endParaRPr lang="en-US"/>
        </a:p>
      </dgm:t>
    </dgm:pt>
    <dgm:pt modelId="{AA93D128-3B89-40F2-93E7-91F52C9D8884}" type="sibTrans" cxnId="{833E5247-A8BA-4373-A726-3840151313E1}">
      <dgm:prSet/>
      <dgm:spPr/>
      <dgm:t>
        <a:bodyPr/>
        <a:lstStyle/>
        <a:p>
          <a:endParaRPr lang="en-US"/>
        </a:p>
      </dgm:t>
    </dgm:pt>
    <dgm:pt modelId="{AB67717E-7A67-4D1F-B0AD-3866BCA76990}">
      <dgm:prSet phldrT="[Text]" custT="1"/>
      <dgm:spPr/>
      <dgm:t>
        <a:bodyPr/>
        <a:lstStyle/>
        <a:p>
          <a:r>
            <a:rPr lang="en-US" sz="2200" dirty="0"/>
            <a:t>Identify the redundant/dead Code </a:t>
          </a:r>
        </a:p>
      </dgm:t>
    </dgm:pt>
    <dgm:pt modelId="{234104DA-5912-466C-9F9D-5F902BEBC141}" type="parTrans" cxnId="{753928FD-93ED-4AC5-B5B0-0A80D75149CC}">
      <dgm:prSet/>
      <dgm:spPr/>
      <dgm:t>
        <a:bodyPr/>
        <a:lstStyle/>
        <a:p>
          <a:endParaRPr lang="en-US"/>
        </a:p>
      </dgm:t>
    </dgm:pt>
    <dgm:pt modelId="{0FF7B3BA-68D8-4C5E-ADB5-1222E757E667}" type="sibTrans" cxnId="{753928FD-93ED-4AC5-B5B0-0A80D75149CC}">
      <dgm:prSet/>
      <dgm:spPr/>
      <dgm:t>
        <a:bodyPr/>
        <a:lstStyle/>
        <a:p>
          <a:endParaRPr lang="en-US"/>
        </a:p>
      </dgm:t>
    </dgm:pt>
    <dgm:pt modelId="{A9AEAEF2-EC49-4B61-A747-B2F8F8B81B83}">
      <dgm:prSet phldrT="[Text]" custT="1"/>
      <dgm:spPr/>
      <dgm:t>
        <a:bodyPr/>
        <a:lstStyle/>
        <a:p>
          <a:r>
            <a:rPr lang="en-US" sz="2200" dirty="0"/>
            <a:t>Identify testing gaps or missing tests</a:t>
          </a:r>
        </a:p>
      </dgm:t>
    </dgm:pt>
    <dgm:pt modelId="{F2466095-DC3E-4A9B-A593-80AEC5F8C7EF}" type="parTrans" cxnId="{8C00C4A7-ED3C-457C-8BFC-FEC6AF0A3219}">
      <dgm:prSet/>
      <dgm:spPr/>
      <dgm:t>
        <a:bodyPr/>
        <a:lstStyle/>
        <a:p>
          <a:endParaRPr lang="en-US"/>
        </a:p>
      </dgm:t>
    </dgm:pt>
    <dgm:pt modelId="{7063CF9D-4969-4E22-A4FE-078C334EFFCE}" type="sibTrans" cxnId="{8C00C4A7-ED3C-457C-8BFC-FEC6AF0A3219}">
      <dgm:prSet/>
      <dgm:spPr/>
      <dgm:t>
        <a:bodyPr/>
        <a:lstStyle/>
        <a:p>
          <a:endParaRPr lang="en-US"/>
        </a:p>
      </dgm:t>
    </dgm:pt>
    <dgm:pt modelId="{FA4E6E2F-7B58-4045-AE81-04205D03A3D6}" type="pres">
      <dgm:prSet presAssocID="{60F15CE4-1E15-47CB-9196-61DD1B85559B}" presName="linear" presStyleCnt="0">
        <dgm:presLayoutVars>
          <dgm:dir/>
          <dgm:animLvl val="lvl"/>
          <dgm:resizeHandles val="exact"/>
        </dgm:presLayoutVars>
      </dgm:prSet>
      <dgm:spPr/>
    </dgm:pt>
    <dgm:pt modelId="{736E6EB7-0008-4AD9-9289-115025816DC6}" type="pres">
      <dgm:prSet presAssocID="{3313CFC1-F357-4E8D-A560-6B4E0F94AF91}" presName="parentLin" presStyleCnt="0"/>
      <dgm:spPr/>
    </dgm:pt>
    <dgm:pt modelId="{27E1A491-6C30-4C45-84AD-DD5FF3183933}" type="pres">
      <dgm:prSet presAssocID="{3313CFC1-F357-4E8D-A560-6B4E0F94AF91}" presName="parentLeftMargin" presStyleLbl="node1" presStyleIdx="0" presStyleCnt="4"/>
      <dgm:spPr/>
    </dgm:pt>
    <dgm:pt modelId="{F8223F4A-9207-4E69-8201-13EBB015C191}" type="pres">
      <dgm:prSet presAssocID="{3313CFC1-F357-4E8D-A560-6B4E0F94AF91}" presName="parentText" presStyleLbl="node1" presStyleIdx="0" presStyleCnt="4" custScaleX="106493">
        <dgm:presLayoutVars>
          <dgm:chMax val="0"/>
          <dgm:bulletEnabled val="1"/>
        </dgm:presLayoutVars>
      </dgm:prSet>
      <dgm:spPr/>
    </dgm:pt>
    <dgm:pt modelId="{F2EBFE71-29A5-4665-A56E-81D49224066D}" type="pres">
      <dgm:prSet presAssocID="{3313CFC1-F357-4E8D-A560-6B4E0F94AF91}" presName="negativeSpace" presStyleCnt="0"/>
      <dgm:spPr/>
    </dgm:pt>
    <dgm:pt modelId="{40450A7C-5545-48E0-AE1F-C0B49E17065B}" type="pres">
      <dgm:prSet presAssocID="{3313CFC1-F357-4E8D-A560-6B4E0F94AF91}" presName="childText" presStyleLbl="conFgAcc1" presStyleIdx="0" presStyleCnt="4">
        <dgm:presLayoutVars>
          <dgm:bulletEnabled val="1"/>
        </dgm:presLayoutVars>
      </dgm:prSet>
      <dgm:spPr/>
    </dgm:pt>
    <dgm:pt modelId="{97AABE99-16F3-4679-99B5-27A1F0FD1FB7}" type="pres">
      <dgm:prSet presAssocID="{8456CC86-859E-47FD-A585-CAED94F7AC26}" presName="spaceBetweenRectangles" presStyleCnt="0"/>
      <dgm:spPr/>
    </dgm:pt>
    <dgm:pt modelId="{BF7070BB-9541-48FA-ACBB-EE38BC15A848}" type="pres">
      <dgm:prSet presAssocID="{01E7AB47-370D-4C98-921B-36B8B0E0DCFB}" presName="parentLin" presStyleCnt="0"/>
      <dgm:spPr/>
    </dgm:pt>
    <dgm:pt modelId="{6CA64408-EA7D-4114-9365-B6832AF3A7ED}" type="pres">
      <dgm:prSet presAssocID="{01E7AB47-370D-4C98-921B-36B8B0E0DCFB}" presName="parentLeftMargin" presStyleLbl="node1" presStyleIdx="0" presStyleCnt="4"/>
      <dgm:spPr/>
    </dgm:pt>
    <dgm:pt modelId="{D83A57AD-900C-4FAE-AF9A-58E24C549541}" type="pres">
      <dgm:prSet presAssocID="{01E7AB47-370D-4C98-921B-36B8B0E0DCFB}" presName="parentText" presStyleLbl="node1" presStyleIdx="1" presStyleCnt="4" custScaleX="106493">
        <dgm:presLayoutVars>
          <dgm:chMax val="0"/>
          <dgm:bulletEnabled val="1"/>
        </dgm:presLayoutVars>
      </dgm:prSet>
      <dgm:spPr/>
    </dgm:pt>
    <dgm:pt modelId="{674F3723-94EC-4DC4-B485-F76E10C51851}" type="pres">
      <dgm:prSet presAssocID="{01E7AB47-370D-4C98-921B-36B8B0E0DCFB}" presName="negativeSpace" presStyleCnt="0"/>
      <dgm:spPr/>
    </dgm:pt>
    <dgm:pt modelId="{8AE28861-BA44-4D5A-9493-CF81F6B0C7C4}" type="pres">
      <dgm:prSet presAssocID="{01E7AB47-370D-4C98-921B-36B8B0E0DCFB}" presName="childText" presStyleLbl="conFgAcc1" presStyleIdx="1" presStyleCnt="4">
        <dgm:presLayoutVars>
          <dgm:bulletEnabled val="1"/>
        </dgm:presLayoutVars>
      </dgm:prSet>
      <dgm:spPr/>
    </dgm:pt>
    <dgm:pt modelId="{C0120205-624A-48C4-8F1E-B90F61ADCAF7}" type="pres">
      <dgm:prSet presAssocID="{AA93D128-3B89-40F2-93E7-91F52C9D8884}" presName="spaceBetweenRectangles" presStyleCnt="0"/>
      <dgm:spPr/>
    </dgm:pt>
    <dgm:pt modelId="{8E6FE6DE-1497-4C52-9DA4-EEDEE5C535B2}" type="pres">
      <dgm:prSet presAssocID="{A9AEAEF2-EC49-4B61-A747-B2F8F8B81B83}" presName="parentLin" presStyleCnt="0"/>
      <dgm:spPr/>
    </dgm:pt>
    <dgm:pt modelId="{8CBE5FED-54FD-447C-AE1A-CE92BEBBB5E7}" type="pres">
      <dgm:prSet presAssocID="{A9AEAEF2-EC49-4B61-A747-B2F8F8B81B83}" presName="parentLeftMargin" presStyleLbl="node1" presStyleIdx="1" presStyleCnt="4"/>
      <dgm:spPr/>
    </dgm:pt>
    <dgm:pt modelId="{E9801491-A86C-4ABB-BFEF-FC9928A1F77E}" type="pres">
      <dgm:prSet presAssocID="{A9AEAEF2-EC49-4B61-A747-B2F8F8B81B83}" presName="parentText" presStyleLbl="node1" presStyleIdx="2" presStyleCnt="4" custScaleX="107792">
        <dgm:presLayoutVars>
          <dgm:chMax val="0"/>
          <dgm:bulletEnabled val="1"/>
        </dgm:presLayoutVars>
      </dgm:prSet>
      <dgm:spPr/>
    </dgm:pt>
    <dgm:pt modelId="{5EDAB2EC-F51B-4CD7-B121-A0E3A16492BF}" type="pres">
      <dgm:prSet presAssocID="{A9AEAEF2-EC49-4B61-A747-B2F8F8B81B83}" presName="negativeSpace" presStyleCnt="0"/>
      <dgm:spPr/>
    </dgm:pt>
    <dgm:pt modelId="{4BB0DF7B-A12B-469F-80A7-E94E8430CB8C}" type="pres">
      <dgm:prSet presAssocID="{A9AEAEF2-EC49-4B61-A747-B2F8F8B81B83}" presName="childText" presStyleLbl="conFgAcc1" presStyleIdx="2" presStyleCnt="4">
        <dgm:presLayoutVars>
          <dgm:bulletEnabled val="1"/>
        </dgm:presLayoutVars>
      </dgm:prSet>
      <dgm:spPr/>
    </dgm:pt>
    <dgm:pt modelId="{7AAF8DD2-6F34-4AE5-8FB5-A9407628E239}" type="pres">
      <dgm:prSet presAssocID="{7063CF9D-4969-4E22-A4FE-078C334EFFCE}" presName="spaceBetweenRectangles" presStyleCnt="0"/>
      <dgm:spPr/>
    </dgm:pt>
    <dgm:pt modelId="{51C57C11-AE08-423E-8DF3-AB544AB51848}" type="pres">
      <dgm:prSet presAssocID="{AB67717E-7A67-4D1F-B0AD-3866BCA76990}" presName="parentLin" presStyleCnt="0"/>
      <dgm:spPr/>
    </dgm:pt>
    <dgm:pt modelId="{DC1AB512-71EB-4123-8418-ABDADC9E7F5C}" type="pres">
      <dgm:prSet presAssocID="{AB67717E-7A67-4D1F-B0AD-3866BCA76990}" presName="parentLeftMargin" presStyleLbl="node1" presStyleIdx="2" presStyleCnt="4"/>
      <dgm:spPr/>
    </dgm:pt>
    <dgm:pt modelId="{79FA9AE2-C182-4063-BAD2-F2A6CDB45CFD}" type="pres">
      <dgm:prSet presAssocID="{AB67717E-7A67-4D1F-B0AD-3866BCA76990}" presName="parentText" presStyleLbl="node1" presStyleIdx="3" presStyleCnt="4" custScaleX="106493">
        <dgm:presLayoutVars>
          <dgm:chMax val="0"/>
          <dgm:bulletEnabled val="1"/>
        </dgm:presLayoutVars>
      </dgm:prSet>
      <dgm:spPr/>
    </dgm:pt>
    <dgm:pt modelId="{DA8087E3-1D6A-47B9-93D7-72C954582047}" type="pres">
      <dgm:prSet presAssocID="{AB67717E-7A67-4D1F-B0AD-3866BCA76990}" presName="negativeSpace" presStyleCnt="0"/>
      <dgm:spPr/>
    </dgm:pt>
    <dgm:pt modelId="{7DDB4112-F1E7-4D22-8085-12D8E94F7FF8}" type="pres">
      <dgm:prSet presAssocID="{AB67717E-7A67-4D1F-B0AD-3866BCA76990}" presName="childText" presStyleLbl="conFgAcc1" presStyleIdx="3" presStyleCnt="4" custScaleY="124346">
        <dgm:presLayoutVars>
          <dgm:bulletEnabled val="1"/>
        </dgm:presLayoutVars>
      </dgm:prSet>
      <dgm:spPr/>
    </dgm:pt>
  </dgm:ptLst>
  <dgm:cxnLst>
    <dgm:cxn modelId="{34792102-3B8B-4FB4-8DBF-7D164F78C647}" type="presOf" srcId="{60F15CE4-1E15-47CB-9196-61DD1B85559B}" destId="{FA4E6E2F-7B58-4045-AE81-04205D03A3D6}" srcOrd="0" destOrd="0" presId="urn:microsoft.com/office/officeart/2005/8/layout/list1"/>
    <dgm:cxn modelId="{E3D04104-E84A-485F-9924-7F8DB5C060C3}" type="presOf" srcId="{A9AEAEF2-EC49-4B61-A747-B2F8F8B81B83}" destId="{E9801491-A86C-4ABB-BFEF-FC9928A1F77E}" srcOrd="1" destOrd="0" presId="urn:microsoft.com/office/officeart/2005/8/layout/list1"/>
    <dgm:cxn modelId="{5D61120F-6178-488E-A69A-C66A57ECB588}" srcId="{60F15CE4-1E15-47CB-9196-61DD1B85559B}" destId="{3313CFC1-F357-4E8D-A560-6B4E0F94AF91}" srcOrd="0" destOrd="0" parTransId="{B1EDD5EA-3DD6-4538-B1C2-985CEBBF710D}" sibTransId="{8456CC86-859E-47FD-A585-CAED94F7AC26}"/>
    <dgm:cxn modelId="{8E3C5A14-C194-4E2B-A81F-F7A6A18CB5E7}" type="presOf" srcId="{AB67717E-7A67-4D1F-B0AD-3866BCA76990}" destId="{79FA9AE2-C182-4063-BAD2-F2A6CDB45CFD}" srcOrd="1" destOrd="0" presId="urn:microsoft.com/office/officeart/2005/8/layout/list1"/>
    <dgm:cxn modelId="{90B15537-3585-48AC-AF52-9EF4560B14EF}" type="presOf" srcId="{3313CFC1-F357-4E8D-A560-6B4E0F94AF91}" destId="{F8223F4A-9207-4E69-8201-13EBB015C191}" srcOrd="1" destOrd="0" presId="urn:microsoft.com/office/officeart/2005/8/layout/list1"/>
    <dgm:cxn modelId="{2F6B983E-DB25-4DDD-8EF9-97AC6C7B90B0}" type="presOf" srcId="{A9AEAEF2-EC49-4B61-A747-B2F8F8B81B83}" destId="{8CBE5FED-54FD-447C-AE1A-CE92BEBBB5E7}" srcOrd="0" destOrd="0" presId="urn:microsoft.com/office/officeart/2005/8/layout/list1"/>
    <dgm:cxn modelId="{9985535C-8A36-4D55-81F5-68AE060D5614}" type="presOf" srcId="{AB67717E-7A67-4D1F-B0AD-3866BCA76990}" destId="{DC1AB512-71EB-4123-8418-ABDADC9E7F5C}" srcOrd="0" destOrd="0" presId="urn:microsoft.com/office/officeart/2005/8/layout/list1"/>
    <dgm:cxn modelId="{70DEE943-39B1-4F99-B9A4-B19F3BA118E1}" type="presOf" srcId="{3313CFC1-F357-4E8D-A560-6B4E0F94AF91}" destId="{27E1A491-6C30-4C45-84AD-DD5FF3183933}" srcOrd="0" destOrd="0" presId="urn:microsoft.com/office/officeart/2005/8/layout/list1"/>
    <dgm:cxn modelId="{833E5247-A8BA-4373-A726-3840151313E1}" srcId="{60F15CE4-1E15-47CB-9196-61DD1B85559B}" destId="{01E7AB47-370D-4C98-921B-36B8B0E0DCFB}" srcOrd="1" destOrd="0" parTransId="{A905F29E-CC15-4BBF-A927-73EDFF67BCBC}" sibTransId="{AA93D128-3B89-40F2-93E7-91F52C9D8884}"/>
    <dgm:cxn modelId="{E2AE9C4A-7B9E-4D64-9606-44D4B0F0A8E0}" type="presOf" srcId="{01E7AB47-370D-4C98-921B-36B8B0E0DCFB}" destId="{D83A57AD-900C-4FAE-AF9A-58E24C549541}" srcOrd="1" destOrd="0" presId="urn:microsoft.com/office/officeart/2005/8/layout/list1"/>
    <dgm:cxn modelId="{58F625A7-7ACB-48B9-8075-C0419238C25E}" type="presOf" srcId="{01E7AB47-370D-4C98-921B-36B8B0E0DCFB}" destId="{6CA64408-EA7D-4114-9365-B6832AF3A7ED}" srcOrd="0" destOrd="0" presId="urn:microsoft.com/office/officeart/2005/8/layout/list1"/>
    <dgm:cxn modelId="{8C00C4A7-ED3C-457C-8BFC-FEC6AF0A3219}" srcId="{60F15CE4-1E15-47CB-9196-61DD1B85559B}" destId="{A9AEAEF2-EC49-4B61-A747-B2F8F8B81B83}" srcOrd="2" destOrd="0" parTransId="{F2466095-DC3E-4A9B-A593-80AEC5F8C7EF}" sibTransId="{7063CF9D-4969-4E22-A4FE-078C334EFFCE}"/>
    <dgm:cxn modelId="{753928FD-93ED-4AC5-B5B0-0A80D75149CC}" srcId="{60F15CE4-1E15-47CB-9196-61DD1B85559B}" destId="{AB67717E-7A67-4D1F-B0AD-3866BCA76990}" srcOrd="3" destOrd="0" parTransId="{234104DA-5912-466C-9F9D-5F902BEBC141}" sibTransId="{0FF7B3BA-68D8-4C5E-ADB5-1222E757E667}"/>
    <dgm:cxn modelId="{CEB39132-2FB6-4B9A-99A8-11AE2C1FD7E7}" type="presParOf" srcId="{FA4E6E2F-7B58-4045-AE81-04205D03A3D6}" destId="{736E6EB7-0008-4AD9-9289-115025816DC6}" srcOrd="0" destOrd="0" presId="urn:microsoft.com/office/officeart/2005/8/layout/list1"/>
    <dgm:cxn modelId="{61269939-80BE-4B14-81C1-951C67649936}" type="presParOf" srcId="{736E6EB7-0008-4AD9-9289-115025816DC6}" destId="{27E1A491-6C30-4C45-84AD-DD5FF3183933}" srcOrd="0" destOrd="0" presId="urn:microsoft.com/office/officeart/2005/8/layout/list1"/>
    <dgm:cxn modelId="{E0CBF6B0-89C4-4F0F-BC32-2B27A810BBE9}" type="presParOf" srcId="{736E6EB7-0008-4AD9-9289-115025816DC6}" destId="{F8223F4A-9207-4E69-8201-13EBB015C191}" srcOrd="1" destOrd="0" presId="urn:microsoft.com/office/officeart/2005/8/layout/list1"/>
    <dgm:cxn modelId="{D1FB8C40-851D-470A-9698-063043269A48}" type="presParOf" srcId="{FA4E6E2F-7B58-4045-AE81-04205D03A3D6}" destId="{F2EBFE71-29A5-4665-A56E-81D49224066D}" srcOrd="1" destOrd="0" presId="urn:microsoft.com/office/officeart/2005/8/layout/list1"/>
    <dgm:cxn modelId="{FA5B27D2-CC69-4F99-991F-C061860FDB69}" type="presParOf" srcId="{FA4E6E2F-7B58-4045-AE81-04205D03A3D6}" destId="{40450A7C-5545-48E0-AE1F-C0B49E17065B}" srcOrd="2" destOrd="0" presId="urn:microsoft.com/office/officeart/2005/8/layout/list1"/>
    <dgm:cxn modelId="{67655C6A-11DC-4CB7-960D-1BBB32C9CD46}" type="presParOf" srcId="{FA4E6E2F-7B58-4045-AE81-04205D03A3D6}" destId="{97AABE99-16F3-4679-99B5-27A1F0FD1FB7}" srcOrd="3" destOrd="0" presId="urn:microsoft.com/office/officeart/2005/8/layout/list1"/>
    <dgm:cxn modelId="{9F0B7404-7801-4239-B08D-FEF605CC7C7B}" type="presParOf" srcId="{FA4E6E2F-7B58-4045-AE81-04205D03A3D6}" destId="{BF7070BB-9541-48FA-ACBB-EE38BC15A848}" srcOrd="4" destOrd="0" presId="urn:microsoft.com/office/officeart/2005/8/layout/list1"/>
    <dgm:cxn modelId="{C30428FF-194C-4372-B9F6-BE5137A6E2E0}" type="presParOf" srcId="{BF7070BB-9541-48FA-ACBB-EE38BC15A848}" destId="{6CA64408-EA7D-4114-9365-B6832AF3A7ED}" srcOrd="0" destOrd="0" presId="urn:microsoft.com/office/officeart/2005/8/layout/list1"/>
    <dgm:cxn modelId="{BA4A255F-5703-4609-81FD-E588FDB6ED0B}" type="presParOf" srcId="{BF7070BB-9541-48FA-ACBB-EE38BC15A848}" destId="{D83A57AD-900C-4FAE-AF9A-58E24C549541}" srcOrd="1" destOrd="0" presId="urn:microsoft.com/office/officeart/2005/8/layout/list1"/>
    <dgm:cxn modelId="{1CF8B785-66DA-4A43-8F90-B0A0E77B83FB}" type="presParOf" srcId="{FA4E6E2F-7B58-4045-AE81-04205D03A3D6}" destId="{674F3723-94EC-4DC4-B485-F76E10C51851}" srcOrd="5" destOrd="0" presId="urn:microsoft.com/office/officeart/2005/8/layout/list1"/>
    <dgm:cxn modelId="{C3C520AC-6AC4-475F-BE9C-AA1510F2717C}" type="presParOf" srcId="{FA4E6E2F-7B58-4045-AE81-04205D03A3D6}" destId="{8AE28861-BA44-4D5A-9493-CF81F6B0C7C4}" srcOrd="6" destOrd="0" presId="urn:microsoft.com/office/officeart/2005/8/layout/list1"/>
    <dgm:cxn modelId="{E9F9D2B9-5CCF-4F9D-B876-33414A97F060}" type="presParOf" srcId="{FA4E6E2F-7B58-4045-AE81-04205D03A3D6}" destId="{C0120205-624A-48C4-8F1E-B90F61ADCAF7}" srcOrd="7" destOrd="0" presId="urn:microsoft.com/office/officeart/2005/8/layout/list1"/>
    <dgm:cxn modelId="{37C5D912-F1DA-42C4-B01A-777073363F17}" type="presParOf" srcId="{FA4E6E2F-7B58-4045-AE81-04205D03A3D6}" destId="{8E6FE6DE-1497-4C52-9DA4-EEDEE5C535B2}" srcOrd="8" destOrd="0" presId="urn:microsoft.com/office/officeart/2005/8/layout/list1"/>
    <dgm:cxn modelId="{500C808E-D473-4AF5-951E-C2548F3433A5}" type="presParOf" srcId="{8E6FE6DE-1497-4C52-9DA4-EEDEE5C535B2}" destId="{8CBE5FED-54FD-447C-AE1A-CE92BEBBB5E7}" srcOrd="0" destOrd="0" presId="urn:microsoft.com/office/officeart/2005/8/layout/list1"/>
    <dgm:cxn modelId="{CEF00E43-76DC-404F-8553-ABAB5D7811CC}" type="presParOf" srcId="{8E6FE6DE-1497-4C52-9DA4-EEDEE5C535B2}" destId="{E9801491-A86C-4ABB-BFEF-FC9928A1F77E}" srcOrd="1" destOrd="0" presId="urn:microsoft.com/office/officeart/2005/8/layout/list1"/>
    <dgm:cxn modelId="{A05D6460-23CC-4B81-A281-C87A773E0A92}" type="presParOf" srcId="{FA4E6E2F-7B58-4045-AE81-04205D03A3D6}" destId="{5EDAB2EC-F51B-4CD7-B121-A0E3A16492BF}" srcOrd="9" destOrd="0" presId="urn:microsoft.com/office/officeart/2005/8/layout/list1"/>
    <dgm:cxn modelId="{CDD2DBEE-C97D-408D-988D-17EB86DD295C}" type="presParOf" srcId="{FA4E6E2F-7B58-4045-AE81-04205D03A3D6}" destId="{4BB0DF7B-A12B-469F-80A7-E94E8430CB8C}" srcOrd="10" destOrd="0" presId="urn:microsoft.com/office/officeart/2005/8/layout/list1"/>
    <dgm:cxn modelId="{7930D48E-A47F-4A6B-9B66-9C2F55971610}" type="presParOf" srcId="{FA4E6E2F-7B58-4045-AE81-04205D03A3D6}" destId="{7AAF8DD2-6F34-4AE5-8FB5-A9407628E239}" srcOrd="11" destOrd="0" presId="urn:microsoft.com/office/officeart/2005/8/layout/list1"/>
    <dgm:cxn modelId="{A293E354-3FDB-43F9-80F7-50043E843AA6}" type="presParOf" srcId="{FA4E6E2F-7B58-4045-AE81-04205D03A3D6}" destId="{51C57C11-AE08-423E-8DF3-AB544AB51848}" srcOrd="12" destOrd="0" presId="urn:microsoft.com/office/officeart/2005/8/layout/list1"/>
    <dgm:cxn modelId="{ED27CD7C-FD23-4307-9C28-B3B18902F25E}" type="presParOf" srcId="{51C57C11-AE08-423E-8DF3-AB544AB51848}" destId="{DC1AB512-71EB-4123-8418-ABDADC9E7F5C}" srcOrd="0" destOrd="0" presId="urn:microsoft.com/office/officeart/2005/8/layout/list1"/>
    <dgm:cxn modelId="{18025EEF-0007-4CA7-AF29-9EB8A9AA2026}" type="presParOf" srcId="{51C57C11-AE08-423E-8DF3-AB544AB51848}" destId="{79FA9AE2-C182-4063-BAD2-F2A6CDB45CFD}" srcOrd="1" destOrd="0" presId="urn:microsoft.com/office/officeart/2005/8/layout/list1"/>
    <dgm:cxn modelId="{6845D965-DBB4-4A62-AAB6-BCDE6A89BB03}" type="presParOf" srcId="{FA4E6E2F-7B58-4045-AE81-04205D03A3D6}" destId="{DA8087E3-1D6A-47B9-93D7-72C954582047}" srcOrd="13" destOrd="0" presId="urn:microsoft.com/office/officeart/2005/8/layout/list1"/>
    <dgm:cxn modelId="{B7176989-E2F2-427D-A85D-7BC0393A3406}" type="presParOf" srcId="{FA4E6E2F-7B58-4045-AE81-04205D03A3D6}" destId="{7DDB4112-F1E7-4D22-8085-12D8E94F7FF8}"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7696734-9012-4D34-9A32-43197FB6AD0C}"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6F7833F9-E480-4EA1-9758-CADBFF4977F5}">
      <dgm:prSet phldrT="[Text]"/>
      <dgm:spPr/>
      <dgm:t>
        <a:bodyPr/>
        <a:lstStyle/>
        <a:p>
          <a:r>
            <a:rPr lang="en-GB" dirty="0"/>
            <a:t>Writing test cases and execute them</a:t>
          </a:r>
          <a:endParaRPr lang="en-US" dirty="0"/>
        </a:p>
      </dgm:t>
    </dgm:pt>
    <dgm:pt modelId="{28306E3D-2160-42C6-AEA8-41787F589706}" type="parTrans" cxnId="{C6992EEF-C9A6-4E14-8263-27881F857A8A}">
      <dgm:prSet/>
      <dgm:spPr/>
      <dgm:t>
        <a:bodyPr/>
        <a:lstStyle/>
        <a:p>
          <a:endParaRPr lang="en-US"/>
        </a:p>
      </dgm:t>
    </dgm:pt>
    <dgm:pt modelId="{27FDDD22-6284-4D87-BD42-C2CFAAB3DD53}" type="sibTrans" cxnId="{C6992EEF-C9A6-4E14-8263-27881F857A8A}">
      <dgm:prSet/>
      <dgm:spPr/>
      <dgm:t>
        <a:bodyPr/>
        <a:lstStyle/>
        <a:p>
          <a:endParaRPr lang="en-US"/>
        </a:p>
      </dgm:t>
    </dgm:pt>
    <dgm:pt modelId="{95AB9612-371F-4D6F-A53F-92F93D5BE58E}">
      <dgm:prSet phldrT="[Text]"/>
      <dgm:spPr/>
      <dgm:t>
        <a:bodyPr/>
        <a:lstStyle/>
        <a:p>
          <a:r>
            <a:rPr lang="en-GB" dirty="0"/>
            <a:t>Finding areas of code not covered using Code Coverage Tool</a:t>
          </a:r>
          <a:endParaRPr lang="en-US" dirty="0"/>
        </a:p>
      </dgm:t>
    </dgm:pt>
    <dgm:pt modelId="{ABFE880C-62ED-41E3-835E-B15B2B098692}" type="parTrans" cxnId="{A88ECE58-F2E3-48C5-8B67-D12C343416C6}">
      <dgm:prSet/>
      <dgm:spPr/>
      <dgm:t>
        <a:bodyPr/>
        <a:lstStyle/>
        <a:p>
          <a:endParaRPr lang="en-US"/>
        </a:p>
      </dgm:t>
    </dgm:pt>
    <dgm:pt modelId="{92B12567-755C-49F6-ACD6-F84599E5ECD0}" type="sibTrans" cxnId="{A88ECE58-F2E3-48C5-8B67-D12C343416C6}">
      <dgm:prSet/>
      <dgm:spPr/>
      <dgm:t>
        <a:bodyPr/>
        <a:lstStyle/>
        <a:p>
          <a:endParaRPr lang="en-US"/>
        </a:p>
      </dgm:t>
    </dgm:pt>
    <dgm:pt modelId="{5139E095-51CE-4B90-86DC-601DA36AF56C}">
      <dgm:prSet phldrT="[Text]"/>
      <dgm:spPr/>
      <dgm:t>
        <a:bodyPr/>
        <a:lstStyle/>
        <a:p>
          <a:r>
            <a:rPr lang="en-GB" dirty="0"/>
            <a:t>Creating additional tests for identified gaps to increase test coverage</a:t>
          </a:r>
          <a:endParaRPr lang="en-US" dirty="0"/>
        </a:p>
      </dgm:t>
    </dgm:pt>
    <dgm:pt modelId="{83BA53B8-1487-4EC3-BCF1-8555F6D2FDFE}" type="parTrans" cxnId="{5D5F1106-DDDA-4448-9CD5-B7744676032E}">
      <dgm:prSet/>
      <dgm:spPr/>
      <dgm:t>
        <a:bodyPr/>
        <a:lstStyle/>
        <a:p>
          <a:endParaRPr lang="en-US"/>
        </a:p>
      </dgm:t>
    </dgm:pt>
    <dgm:pt modelId="{3458A885-D7E5-4385-813B-E3C4B789B300}" type="sibTrans" cxnId="{5D5F1106-DDDA-4448-9CD5-B7744676032E}">
      <dgm:prSet/>
      <dgm:spPr/>
      <dgm:t>
        <a:bodyPr/>
        <a:lstStyle/>
        <a:p>
          <a:endParaRPr lang="en-US"/>
        </a:p>
      </dgm:t>
    </dgm:pt>
    <dgm:pt modelId="{3EDD8C96-9171-4A0A-81EE-76539A87C2D6}">
      <dgm:prSet phldrT="[Text]"/>
      <dgm:spPr/>
      <dgm:t>
        <a:bodyPr/>
        <a:lstStyle/>
        <a:p>
          <a:r>
            <a:rPr lang="en-GB" dirty="0"/>
            <a:t>Determining a quantitative measure of code coverage</a:t>
          </a:r>
          <a:endParaRPr lang="en-US" dirty="0"/>
        </a:p>
      </dgm:t>
    </dgm:pt>
    <dgm:pt modelId="{A8004BA3-F281-4683-9B2F-FBA19B3F7E9D}" type="parTrans" cxnId="{A6137A29-0610-46D0-9555-C8F507823074}">
      <dgm:prSet/>
      <dgm:spPr/>
      <dgm:t>
        <a:bodyPr/>
        <a:lstStyle/>
        <a:p>
          <a:endParaRPr lang="en-US"/>
        </a:p>
      </dgm:t>
    </dgm:pt>
    <dgm:pt modelId="{C78BBBBA-5CE1-4B68-A79D-A7C68522759F}" type="sibTrans" cxnId="{A6137A29-0610-46D0-9555-C8F507823074}">
      <dgm:prSet/>
      <dgm:spPr/>
      <dgm:t>
        <a:bodyPr/>
        <a:lstStyle/>
        <a:p>
          <a:endParaRPr lang="en-US"/>
        </a:p>
      </dgm:t>
    </dgm:pt>
    <dgm:pt modelId="{E3EB3C81-A54F-4229-9714-EA4CB26E33D4}" type="pres">
      <dgm:prSet presAssocID="{37696734-9012-4D34-9A32-43197FB6AD0C}" presName="outerComposite" presStyleCnt="0">
        <dgm:presLayoutVars>
          <dgm:chMax val="5"/>
          <dgm:dir/>
          <dgm:resizeHandles val="exact"/>
        </dgm:presLayoutVars>
      </dgm:prSet>
      <dgm:spPr/>
    </dgm:pt>
    <dgm:pt modelId="{5EBF8968-FB32-4729-8867-955C48B0ECB1}" type="pres">
      <dgm:prSet presAssocID="{37696734-9012-4D34-9A32-43197FB6AD0C}" presName="dummyMaxCanvas" presStyleCnt="0">
        <dgm:presLayoutVars/>
      </dgm:prSet>
      <dgm:spPr/>
    </dgm:pt>
    <dgm:pt modelId="{CCBBF4E4-EE38-4781-953F-C683FB3A4ACE}" type="pres">
      <dgm:prSet presAssocID="{37696734-9012-4D34-9A32-43197FB6AD0C}" presName="FourNodes_1" presStyleLbl="node1" presStyleIdx="0" presStyleCnt="4">
        <dgm:presLayoutVars>
          <dgm:bulletEnabled val="1"/>
        </dgm:presLayoutVars>
      </dgm:prSet>
      <dgm:spPr/>
    </dgm:pt>
    <dgm:pt modelId="{A4C1109B-7AFB-4C8B-A445-B11ED3CF6F90}" type="pres">
      <dgm:prSet presAssocID="{37696734-9012-4D34-9A32-43197FB6AD0C}" presName="FourNodes_2" presStyleLbl="node1" presStyleIdx="1" presStyleCnt="4">
        <dgm:presLayoutVars>
          <dgm:bulletEnabled val="1"/>
        </dgm:presLayoutVars>
      </dgm:prSet>
      <dgm:spPr/>
    </dgm:pt>
    <dgm:pt modelId="{BCA56C64-E063-4A51-83A9-9D9EDB2D16AA}" type="pres">
      <dgm:prSet presAssocID="{37696734-9012-4D34-9A32-43197FB6AD0C}" presName="FourNodes_3" presStyleLbl="node1" presStyleIdx="2" presStyleCnt="4">
        <dgm:presLayoutVars>
          <dgm:bulletEnabled val="1"/>
        </dgm:presLayoutVars>
      </dgm:prSet>
      <dgm:spPr/>
    </dgm:pt>
    <dgm:pt modelId="{724FA525-923E-4824-ACE3-C52EE5A96590}" type="pres">
      <dgm:prSet presAssocID="{37696734-9012-4D34-9A32-43197FB6AD0C}" presName="FourNodes_4" presStyleLbl="node1" presStyleIdx="3" presStyleCnt="4">
        <dgm:presLayoutVars>
          <dgm:bulletEnabled val="1"/>
        </dgm:presLayoutVars>
      </dgm:prSet>
      <dgm:spPr/>
    </dgm:pt>
    <dgm:pt modelId="{EE0077A7-D413-4BB9-BB43-BDDDA6D419EB}" type="pres">
      <dgm:prSet presAssocID="{37696734-9012-4D34-9A32-43197FB6AD0C}" presName="FourConn_1-2" presStyleLbl="fgAccFollowNode1" presStyleIdx="0" presStyleCnt="3">
        <dgm:presLayoutVars>
          <dgm:bulletEnabled val="1"/>
        </dgm:presLayoutVars>
      </dgm:prSet>
      <dgm:spPr/>
    </dgm:pt>
    <dgm:pt modelId="{2D1CD238-C9A9-4945-AD45-E016D6AEBA8E}" type="pres">
      <dgm:prSet presAssocID="{37696734-9012-4D34-9A32-43197FB6AD0C}" presName="FourConn_2-3" presStyleLbl="fgAccFollowNode1" presStyleIdx="1" presStyleCnt="3">
        <dgm:presLayoutVars>
          <dgm:bulletEnabled val="1"/>
        </dgm:presLayoutVars>
      </dgm:prSet>
      <dgm:spPr/>
    </dgm:pt>
    <dgm:pt modelId="{288B2C24-DFBE-40BA-AA87-58D140B9EB54}" type="pres">
      <dgm:prSet presAssocID="{37696734-9012-4D34-9A32-43197FB6AD0C}" presName="FourConn_3-4" presStyleLbl="fgAccFollowNode1" presStyleIdx="2" presStyleCnt="3">
        <dgm:presLayoutVars>
          <dgm:bulletEnabled val="1"/>
        </dgm:presLayoutVars>
      </dgm:prSet>
      <dgm:spPr/>
    </dgm:pt>
    <dgm:pt modelId="{56B98ED8-1D63-428A-BD65-9F88683D8DDA}" type="pres">
      <dgm:prSet presAssocID="{37696734-9012-4D34-9A32-43197FB6AD0C}" presName="FourNodes_1_text" presStyleLbl="node1" presStyleIdx="3" presStyleCnt="4">
        <dgm:presLayoutVars>
          <dgm:bulletEnabled val="1"/>
        </dgm:presLayoutVars>
      </dgm:prSet>
      <dgm:spPr/>
    </dgm:pt>
    <dgm:pt modelId="{549ADE35-6117-4308-A20C-DB6B90EF68A1}" type="pres">
      <dgm:prSet presAssocID="{37696734-9012-4D34-9A32-43197FB6AD0C}" presName="FourNodes_2_text" presStyleLbl="node1" presStyleIdx="3" presStyleCnt="4">
        <dgm:presLayoutVars>
          <dgm:bulletEnabled val="1"/>
        </dgm:presLayoutVars>
      </dgm:prSet>
      <dgm:spPr/>
    </dgm:pt>
    <dgm:pt modelId="{91C00CF4-428F-464D-B6C7-278B9ADDE184}" type="pres">
      <dgm:prSet presAssocID="{37696734-9012-4D34-9A32-43197FB6AD0C}" presName="FourNodes_3_text" presStyleLbl="node1" presStyleIdx="3" presStyleCnt="4">
        <dgm:presLayoutVars>
          <dgm:bulletEnabled val="1"/>
        </dgm:presLayoutVars>
      </dgm:prSet>
      <dgm:spPr/>
    </dgm:pt>
    <dgm:pt modelId="{212D5426-3E9B-417B-8EEC-473780AABA7A}" type="pres">
      <dgm:prSet presAssocID="{37696734-9012-4D34-9A32-43197FB6AD0C}" presName="FourNodes_4_text" presStyleLbl="node1" presStyleIdx="3" presStyleCnt="4">
        <dgm:presLayoutVars>
          <dgm:bulletEnabled val="1"/>
        </dgm:presLayoutVars>
      </dgm:prSet>
      <dgm:spPr/>
    </dgm:pt>
  </dgm:ptLst>
  <dgm:cxnLst>
    <dgm:cxn modelId="{5D5F1106-DDDA-4448-9CD5-B7744676032E}" srcId="{37696734-9012-4D34-9A32-43197FB6AD0C}" destId="{5139E095-51CE-4B90-86DC-601DA36AF56C}" srcOrd="2" destOrd="0" parTransId="{83BA53B8-1487-4EC3-BCF1-8555F6D2FDFE}" sibTransId="{3458A885-D7E5-4385-813B-E3C4B789B300}"/>
    <dgm:cxn modelId="{382CDD12-71B8-4C00-A5F4-E770B8331613}" type="presOf" srcId="{3458A885-D7E5-4385-813B-E3C4B789B300}" destId="{288B2C24-DFBE-40BA-AA87-58D140B9EB54}" srcOrd="0" destOrd="0" presId="urn:microsoft.com/office/officeart/2005/8/layout/vProcess5"/>
    <dgm:cxn modelId="{4CAE5816-108E-4D4D-8FBA-CA816BA09F55}" type="presOf" srcId="{3EDD8C96-9171-4A0A-81EE-76539A87C2D6}" destId="{212D5426-3E9B-417B-8EEC-473780AABA7A}" srcOrd="1" destOrd="0" presId="urn:microsoft.com/office/officeart/2005/8/layout/vProcess5"/>
    <dgm:cxn modelId="{93927A1A-AF26-4142-84C4-E4BBCAAACBD4}" type="presOf" srcId="{3EDD8C96-9171-4A0A-81EE-76539A87C2D6}" destId="{724FA525-923E-4824-ACE3-C52EE5A96590}" srcOrd="0" destOrd="0" presId="urn:microsoft.com/office/officeart/2005/8/layout/vProcess5"/>
    <dgm:cxn modelId="{10A5AF22-0334-422E-877C-9C0E4B8747F4}" type="presOf" srcId="{5139E095-51CE-4B90-86DC-601DA36AF56C}" destId="{BCA56C64-E063-4A51-83A9-9D9EDB2D16AA}" srcOrd="0" destOrd="0" presId="urn:microsoft.com/office/officeart/2005/8/layout/vProcess5"/>
    <dgm:cxn modelId="{A6137A29-0610-46D0-9555-C8F507823074}" srcId="{37696734-9012-4D34-9A32-43197FB6AD0C}" destId="{3EDD8C96-9171-4A0A-81EE-76539A87C2D6}" srcOrd="3" destOrd="0" parTransId="{A8004BA3-F281-4683-9B2F-FBA19B3F7E9D}" sibTransId="{C78BBBBA-5CE1-4B68-A79D-A7C68522759F}"/>
    <dgm:cxn modelId="{D7C43630-F65E-46F1-9DB7-6AD6BC16F494}" type="presOf" srcId="{6F7833F9-E480-4EA1-9758-CADBFF4977F5}" destId="{CCBBF4E4-EE38-4781-953F-C683FB3A4ACE}" srcOrd="0" destOrd="0" presId="urn:microsoft.com/office/officeart/2005/8/layout/vProcess5"/>
    <dgm:cxn modelId="{DDCC4A5B-98C0-4D80-8799-EE5B956DED08}" type="presOf" srcId="{27FDDD22-6284-4D87-BD42-C2CFAAB3DD53}" destId="{EE0077A7-D413-4BB9-BB43-BDDDA6D419EB}" srcOrd="0" destOrd="0" presId="urn:microsoft.com/office/officeart/2005/8/layout/vProcess5"/>
    <dgm:cxn modelId="{D3946F53-A3BE-4A25-A6F4-CFA1C33B3456}" type="presOf" srcId="{92B12567-755C-49F6-ACD6-F84599E5ECD0}" destId="{2D1CD238-C9A9-4945-AD45-E016D6AEBA8E}" srcOrd="0" destOrd="0" presId="urn:microsoft.com/office/officeart/2005/8/layout/vProcess5"/>
    <dgm:cxn modelId="{A88ECE58-F2E3-48C5-8B67-D12C343416C6}" srcId="{37696734-9012-4D34-9A32-43197FB6AD0C}" destId="{95AB9612-371F-4D6F-A53F-92F93D5BE58E}" srcOrd="1" destOrd="0" parTransId="{ABFE880C-62ED-41E3-835E-B15B2B098692}" sibTransId="{92B12567-755C-49F6-ACD6-F84599E5ECD0}"/>
    <dgm:cxn modelId="{109E708B-8EFA-447D-BBE5-5E386263C2CA}" type="presOf" srcId="{37696734-9012-4D34-9A32-43197FB6AD0C}" destId="{E3EB3C81-A54F-4229-9714-EA4CB26E33D4}" srcOrd="0" destOrd="0" presId="urn:microsoft.com/office/officeart/2005/8/layout/vProcess5"/>
    <dgm:cxn modelId="{307B9EB6-5D7D-41BB-8812-E8E125BD825F}" type="presOf" srcId="{95AB9612-371F-4D6F-A53F-92F93D5BE58E}" destId="{A4C1109B-7AFB-4C8B-A445-B11ED3CF6F90}" srcOrd="0" destOrd="0" presId="urn:microsoft.com/office/officeart/2005/8/layout/vProcess5"/>
    <dgm:cxn modelId="{B8744ABA-06A5-4E61-822E-CEB55891CCCC}" type="presOf" srcId="{6F7833F9-E480-4EA1-9758-CADBFF4977F5}" destId="{56B98ED8-1D63-428A-BD65-9F88683D8DDA}" srcOrd="1" destOrd="0" presId="urn:microsoft.com/office/officeart/2005/8/layout/vProcess5"/>
    <dgm:cxn modelId="{F5314FDB-462D-4648-9BF0-AE31F0ED083F}" type="presOf" srcId="{5139E095-51CE-4B90-86DC-601DA36AF56C}" destId="{91C00CF4-428F-464D-B6C7-278B9ADDE184}" srcOrd="1" destOrd="0" presId="urn:microsoft.com/office/officeart/2005/8/layout/vProcess5"/>
    <dgm:cxn modelId="{3D7D40EB-EDB4-4DAE-922C-B426E719B71B}" type="presOf" srcId="{95AB9612-371F-4D6F-A53F-92F93D5BE58E}" destId="{549ADE35-6117-4308-A20C-DB6B90EF68A1}" srcOrd="1" destOrd="0" presId="urn:microsoft.com/office/officeart/2005/8/layout/vProcess5"/>
    <dgm:cxn modelId="{C6992EEF-C9A6-4E14-8263-27881F857A8A}" srcId="{37696734-9012-4D34-9A32-43197FB6AD0C}" destId="{6F7833F9-E480-4EA1-9758-CADBFF4977F5}" srcOrd="0" destOrd="0" parTransId="{28306E3D-2160-42C6-AEA8-41787F589706}" sibTransId="{27FDDD22-6284-4D87-BD42-C2CFAAB3DD53}"/>
    <dgm:cxn modelId="{DD61A549-2159-4AEE-AAB7-039CF018DE0E}" type="presParOf" srcId="{E3EB3C81-A54F-4229-9714-EA4CB26E33D4}" destId="{5EBF8968-FB32-4729-8867-955C48B0ECB1}" srcOrd="0" destOrd="0" presId="urn:microsoft.com/office/officeart/2005/8/layout/vProcess5"/>
    <dgm:cxn modelId="{8467429A-457F-4588-96E1-370DA5F1E7DE}" type="presParOf" srcId="{E3EB3C81-A54F-4229-9714-EA4CB26E33D4}" destId="{CCBBF4E4-EE38-4781-953F-C683FB3A4ACE}" srcOrd="1" destOrd="0" presId="urn:microsoft.com/office/officeart/2005/8/layout/vProcess5"/>
    <dgm:cxn modelId="{EDB8048B-9A1D-4AE5-8EE3-F43B66E55773}" type="presParOf" srcId="{E3EB3C81-A54F-4229-9714-EA4CB26E33D4}" destId="{A4C1109B-7AFB-4C8B-A445-B11ED3CF6F90}" srcOrd="2" destOrd="0" presId="urn:microsoft.com/office/officeart/2005/8/layout/vProcess5"/>
    <dgm:cxn modelId="{9582C495-E129-49B8-8E42-BA9031F0842D}" type="presParOf" srcId="{E3EB3C81-A54F-4229-9714-EA4CB26E33D4}" destId="{BCA56C64-E063-4A51-83A9-9D9EDB2D16AA}" srcOrd="3" destOrd="0" presId="urn:microsoft.com/office/officeart/2005/8/layout/vProcess5"/>
    <dgm:cxn modelId="{CD278834-F12C-40C1-83E1-C30AFF6D4A31}" type="presParOf" srcId="{E3EB3C81-A54F-4229-9714-EA4CB26E33D4}" destId="{724FA525-923E-4824-ACE3-C52EE5A96590}" srcOrd="4" destOrd="0" presId="urn:microsoft.com/office/officeart/2005/8/layout/vProcess5"/>
    <dgm:cxn modelId="{176CE4B0-BC70-481C-8609-419E17C4B6B8}" type="presParOf" srcId="{E3EB3C81-A54F-4229-9714-EA4CB26E33D4}" destId="{EE0077A7-D413-4BB9-BB43-BDDDA6D419EB}" srcOrd="5" destOrd="0" presId="urn:microsoft.com/office/officeart/2005/8/layout/vProcess5"/>
    <dgm:cxn modelId="{C8C21D6F-C109-40F6-87A7-E8BD738CE2DC}" type="presParOf" srcId="{E3EB3C81-A54F-4229-9714-EA4CB26E33D4}" destId="{2D1CD238-C9A9-4945-AD45-E016D6AEBA8E}" srcOrd="6" destOrd="0" presId="urn:microsoft.com/office/officeart/2005/8/layout/vProcess5"/>
    <dgm:cxn modelId="{F5508214-A56E-451E-A338-7DF190ECE8EA}" type="presParOf" srcId="{E3EB3C81-A54F-4229-9714-EA4CB26E33D4}" destId="{288B2C24-DFBE-40BA-AA87-58D140B9EB54}" srcOrd="7" destOrd="0" presId="urn:microsoft.com/office/officeart/2005/8/layout/vProcess5"/>
    <dgm:cxn modelId="{2547EE1E-43EF-4565-9B52-D9D44CABA2F8}" type="presParOf" srcId="{E3EB3C81-A54F-4229-9714-EA4CB26E33D4}" destId="{56B98ED8-1D63-428A-BD65-9F88683D8DDA}" srcOrd="8" destOrd="0" presId="urn:microsoft.com/office/officeart/2005/8/layout/vProcess5"/>
    <dgm:cxn modelId="{6451019C-CDA3-4120-9DE9-2B90C41F415D}" type="presParOf" srcId="{E3EB3C81-A54F-4229-9714-EA4CB26E33D4}" destId="{549ADE35-6117-4308-A20C-DB6B90EF68A1}" srcOrd="9" destOrd="0" presId="urn:microsoft.com/office/officeart/2005/8/layout/vProcess5"/>
    <dgm:cxn modelId="{79BA1F48-6A53-487E-8763-BEB1AAC78665}" type="presParOf" srcId="{E3EB3C81-A54F-4229-9714-EA4CB26E33D4}" destId="{91C00CF4-428F-464D-B6C7-278B9ADDE184}" srcOrd="10" destOrd="0" presId="urn:microsoft.com/office/officeart/2005/8/layout/vProcess5"/>
    <dgm:cxn modelId="{C6F7A773-6234-4CDC-A0B4-2A3DB49556B0}" type="presParOf" srcId="{E3EB3C81-A54F-4229-9714-EA4CB26E33D4}" destId="{212D5426-3E9B-417B-8EEC-473780AABA7A}"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E9ED8E5-E1EE-4EC2-B07A-09526D7E5B24}" type="doc">
      <dgm:prSet loTypeId="urn:microsoft.com/office/officeart/2005/8/layout/pyramid2" loCatId="list" qsTypeId="urn:microsoft.com/office/officeart/2005/8/quickstyle/simple1" qsCatId="simple" csTypeId="urn:microsoft.com/office/officeart/2005/8/colors/accent1_2" csCatId="accent1" phldr="1"/>
      <dgm:spPr/>
    </dgm:pt>
    <dgm:pt modelId="{80E07E5E-E5B3-4212-B320-89DF2C123B2E}">
      <dgm:prSet phldrT="[Text]"/>
      <dgm:spPr/>
      <dgm:t>
        <a:bodyPr/>
        <a:lstStyle/>
        <a:p>
          <a:r>
            <a:rPr lang="en-US" dirty="0"/>
            <a:t>Instructions Coverage</a:t>
          </a:r>
        </a:p>
      </dgm:t>
    </dgm:pt>
    <dgm:pt modelId="{946F3F1C-C22C-4A29-886A-A22A90AF5D64}" type="parTrans" cxnId="{A00004B9-0A25-4EF6-850E-C63BE5260881}">
      <dgm:prSet/>
      <dgm:spPr/>
      <dgm:t>
        <a:bodyPr/>
        <a:lstStyle/>
        <a:p>
          <a:endParaRPr lang="en-US"/>
        </a:p>
      </dgm:t>
    </dgm:pt>
    <dgm:pt modelId="{EF56596C-D4A3-423D-AFE5-6FEDAC34D477}" type="sibTrans" cxnId="{A00004B9-0A25-4EF6-850E-C63BE5260881}">
      <dgm:prSet/>
      <dgm:spPr/>
      <dgm:t>
        <a:bodyPr/>
        <a:lstStyle/>
        <a:p>
          <a:endParaRPr lang="en-US"/>
        </a:p>
      </dgm:t>
    </dgm:pt>
    <dgm:pt modelId="{87916170-1460-4FB7-9898-03C692A2AAA7}">
      <dgm:prSet phldrT="[Text]"/>
      <dgm:spPr/>
      <dgm:t>
        <a:bodyPr/>
        <a:lstStyle/>
        <a:p>
          <a:r>
            <a:rPr lang="en-US" dirty="0"/>
            <a:t>Statements Coverage</a:t>
          </a:r>
        </a:p>
      </dgm:t>
    </dgm:pt>
    <dgm:pt modelId="{99DA4137-C42F-4E7F-9B2E-15B728240101}" type="parTrans" cxnId="{3634594C-7463-4730-B3E2-8C863E008D44}">
      <dgm:prSet/>
      <dgm:spPr/>
      <dgm:t>
        <a:bodyPr/>
        <a:lstStyle/>
        <a:p>
          <a:endParaRPr lang="en-US"/>
        </a:p>
      </dgm:t>
    </dgm:pt>
    <dgm:pt modelId="{B3EC228F-DEC3-4573-919F-C07C9A5C8532}" type="sibTrans" cxnId="{3634594C-7463-4730-B3E2-8C863E008D44}">
      <dgm:prSet/>
      <dgm:spPr/>
      <dgm:t>
        <a:bodyPr/>
        <a:lstStyle/>
        <a:p>
          <a:endParaRPr lang="en-US"/>
        </a:p>
      </dgm:t>
    </dgm:pt>
    <dgm:pt modelId="{5BCBAC3D-A946-4E10-881A-358265F59CAC}">
      <dgm:prSet phldrT="[Text]"/>
      <dgm:spPr/>
      <dgm:t>
        <a:bodyPr/>
        <a:lstStyle/>
        <a:p>
          <a:r>
            <a:rPr lang="en-US" dirty="0"/>
            <a:t>Branch Coverage</a:t>
          </a:r>
        </a:p>
      </dgm:t>
    </dgm:pt>
    <dgm:pt modelId="{AC420AB5-C2DE-4E95-8692-241688BC1D67}" type="parTrans" cxnId="{5E172C4E-57BB-489C-95D0-89446C6C7540}">
      <dgm:prSet/>
      <dgm:spPr/>
      <dgm:t>
        <a:bodyPr/>
        <a:lstStyle/>
        <a:p>
          <a:endParaRPr lang="en-US"/>
        </a:p>
      </dgm:t>
    </dgm:pt>
    <dgm:pt modelId="{72B2085A-17DB-4A02-901E-0DB3FFA1B90F}" type="sibTrans" cxnId="{5E172C4E-57BB-489C-95D0-89446C6C7540}">
      <dgm:prSet/>
      <dgm:spPr/>
      <dgm:t>
        <a:bodyPr/>
        <a:lstStyle/>
        <a:p>
          <a:endParaRPr lang="en-US"/>
        </a:p>
      </dgm:t>
    </dgm:pt>
    <dgm:pt modelId="{9AC907B0-3C16-4A31-9E2F-3CF038B1285C}">
      <dgm:prSet phldrT="[Text]"/>
      <dgm:spPr/>
      <dgm:t>
        <a:bodyPr/>
        <a:lstStyle/>
        <a:p>
          <a:r>
            <a:rPr lang="en-US" dirty="0"/>
            <a:t>Method Coverage</a:t>
          </a:r>
        </a:p>
      </dgm:t>
    </dgm:pt>
    <dgm:pt modelId="{AF32E9E2-084C-4FD2-9B6D-D24D05656E2C}" type="parTrans" cxnId="{0867C5E8-8A45-4428-A667-3CAC56D67A9B}">
      <dgm:prSet/>
      <dgm:spPr/>
      <dgm:t>
        <a:bodyPr/>
        <a:lstStyle/>
        <a:p>
          <a:endParaRPr lang="en-US"/>
        </a:p>
      </dgm:t>
    </dgm:pt>
    <dgm:pt modelId="{659D0690-5EBA-4266-ACC6-BB1304046EDD}" type="sibTrans" cxnId="{0867C5E8-8A45-4428-A667-3CAC56D67A9B}">
      <dgm:prSet/>
      <dgm:spPr/>
      <dgm:t>
        <a:bodyPr/>
        <a:lstStyle/>
        <a:p>
          <a:endParaRPr lang="en-US"/>
        </a:p>
      </dgm:t>
    </dgm:pt>
    <dgm:pt modelId="{35CF5780-FBC4-4E44-8631-1688B0704D8A}">
      <dgm:prSet phldrT="[Text]"/>
      <dgm:spPr/>
      <dgm:t>
        <a:bodyPr/>
        <a:lstStyle/>
        <a:p>
          <a:r>
            <a:rPr lang="en-US" dirty="0"/>
            <a:t>Class Coverage</a:t>
          </a:r>
        </a:p>
      </dgm:t>
    </dgm:pt>
    <dgm:pt modelId="{1ADE2FFC-C71D-4CDC-A2B2-F3FD4A58B169}" type="parTrans" cxnId="{DD6CFA63-A66C-4FA1-8BE0-FAEB14274BF2}">
      <dgm:prSet/>
      <dgm:spPr/>
      <dgm:t>
        <a:bodyPr/>
        <a:lstStyle/>
        <a:p>
          <a:endParaRPr lang="en-US"/>
        </a:p>
      </dgm:t>
    </dgm:pt>
    <dgm:pt modelId="{B6797CC4-BCF2-4EA3-8F67-31B2A497F064}" type="sibTrans" cxnId="{DD6CFA63-A66C-4FA1-8BE0-FAEB14274BF2}">
      <dgm:prSet/>
      <dgm:spPr/>
      <dgm:t>
        <a:bodyPr/>
        <a:lstStyle/>
        <a:p>
          <a:endParaRPr lang="en-US"/>
        </a:p>
      </dgm:t>
    </dgm:pt>
    <dgm:pt modelId="{83F3CBE0-F7CF-443C-B707-12229183897D}" type="pres">
      <dgm:prSet presAssocID="{EE9ED8E5-E1EE-4EC2-B07A-09526D7E5B24}" presName="compositeShape" presStyleCnt="0">
        <dgm:presLayoutVars>
          <dgm:dir/>
          <dgm:resizeHandles/>
        </dgm:presLayoutVars>
      </dgm:prSet>
      <dgm:spPr/>
    </dgm:pt>
    <dgm:pt modelId="{3CDE1136-6DD2-4EF9-9350-4E194C6ACABC}" type="pres">
      <dgm:prSet presAssocID="{EE9ED8E5-E1EE-4EC2-B07A-09526D7E5B24}" presName="pyramid" presStyleLbl="node1" presStyleIdx="0" presStyleCnt="1"/>
      <dgm:spPr/>
    </dgm:pt>
    <dgm:pt modelId="{C03CE98A-1BB6-4A5A-84C8-531192751914}" type="pres">
      <dgm:prSet presAssocID="{EE9ED8E5-E1EE-4EC2-B07A-09526D7E5B24}" presName="theList" presStyleCnt="0"/>
      <dgm:spPr/>
    </dgm:pt>
    <dgm:pt modelId="{44ABD7A3-E973-40FE-BE79-CE6FC1147984}" type="pres">
      <dgm:prSet presAssocID="{80E07E5E-E5B3-4212-B320-89DF2C123B2E}" presName="aNode" presStyleLbl="fgAcc1" presStyleIdx="0" presStyleCnt="5">
        <dgm:presLayoutVars>
          <dgm:bulletEnabled val="1"/>
        </dgm:presLayoutVars>
      </dgm:prSet>
      <dgm:spPr/>
    </dgm:pt>
    <dgm:pt modelId="{169D336C-2F9F-41FE-907E-76227AAF6C34}" type="pres">
      <dgm:prSet presAssocID="{80E07E5E-E5B3-4212-B320-89DF2C123B2E}" presName="aSpace" presStyleCnt="0"/>
      <dgm:spPr/>
    </dgm:pt>
    <dgm:pt modelId="{905D623F-3AD0-4743-B7B2-F0A4CF3A7537}" type="pres">
      <dgm:prSet presAssocID="{87916170-1460-4FB7-9898-03C692A2AAA7}" presName="aNode" presStyleLbl="fgAcc1" presStyleIdx="1" presStyleCnt="5">
        <dgm:presLayoutVars>
          <dgm:bulletEnabled val="1"/>
        </dgm:presLayoutVars>
      </dgm:prSet>
      <dgm:spPr/>
    </dgm:pt>
    <dgm:pt modelId="{482F83BE-6CA0-42DD-AC2E-2CCB055B680D}" type="pres">
      <dgm:prSet presAssocID="{87916170-1460-4FB7-9898-03C692A2AAA7}" presName="aSpace" presStyleCnt="0"/>
      <dgm:spPr/>
    </dgm:pt>
    <dgm:pt modelId="{56E055BE-5D06-49DB-8FEE-351AF4487957}" type="pres">
      <dgm:prSet presAssocID="{5BCBAC3D-A946-4E10-881A-358265F59CAC}" presName="aNode" presStyleLbl="fgAcc1" presStyleIdx="2" presStyleCnt="5">
        <dgm:presLayoutVars>
          <dgm:bulletEnabled val="1"/>
        </dgm:presLayoutVars>
      </dgm:prSet>
      <dgm:spPr/>
    </dgm:pt>
    <dgm:pt modelId="{993364D6-4A0E-4F4D-A2C0-5CAB26E95681}" type="pres">
      <dgm:prSet presAssocID="{5BCBAC3D-A946-4E10-881A-358265F59CAC}" presName="aSpace" presStyleCnt="0"/>
      <dgm:spPr/>
    </dgm:pt>
    <dgm:pt modelId="{C34FCE06-3715-45AC-885C-A926A403873B}" type="pres">
      <dgm:prSet presAssocID="{9AC907B0-3C16-4A31-9E2F-3CF038B1285C}" presName="aNode" presStyleLbl="fgAcc1" presStyleIdx="3" presStyleCnt="5">
        <dgm:presLayoutVars>
          <dgm:bulletEnabled val="1"/>
        </dgm:presLayoutVars>
      </dgm:prSet>
      <dgm:spPr/>
    </dgm:pt>
    <dgm:pt modelId="{09431705-69E4-4551-A514-C5D22DCFE713}" type="pres">
      <dgm:prSet presAssocID="{9AC907B0-3C16-4A31-9E2F-3CF038B1285C}" presName="aSpace" presStyleCnt="0"/>
      <dgm:spPr/>
    </dgm:pt>
    <dgm:pt modelId="{03313E32-B20F-4E96-A57F-04F76B9D738D}" type="pres">
      <dgm:prSet presAssocID="{35CF5780-FBC4-4E44-8631-1688B0704D8A}" presName="aNode" presStyleLbl="fgAcc1" presStyleIdx="4" presStyleCnt="5">
        <dgm:presLayoutVars>
          <dgm:bulletEnabled val="1"/>
        </dgm:presLayoutVars>
      </dgm:prSet>
      <dgm:spPr/>
    </dgm:pt>
    <dgm:pt modelId="{DD54A6C6-4D43-405B-A090-4FC69B804B90}" type="pres">
      <dgm:prSet presAssocID="{35CF5780-FBC4-4E44-8631-1688B0704D8A}" presName="aSpace" presStyleCnt="0"/>
      <dgm:spPr/>
    </dgm:pt>
  </dgm:ptLst>
  <dgm:cxnLst>
    <dgm:cxn modelId="{FD07B25B-352E-4565-B753-E511637BB4A5}" type="presOf" srcId="{EE9ED8E5-E1EE-4EC2-B07A-09526D7E5B24}" destId="{83F3CBE0-F7CF-443C-B707-12229183897D}" srcOrd="0" destOrd="0" presId="urn:microsoft.com/office/officeart/2005/8/layout/pyramid2"/>
    <dgm:cxn modelId="{DD6CFA63-A66C-4FA1-8BE0-FAEB14274BF2}" srcId="{EE9ED8E5-E1EE-4EC2-B07A-09526D7E5B24}" destId="{35CF5780-FBC4-4E44-8631-1688B0704D8A}" srcOrd="4" destOrd="0" parTransId="{1ADE2FFC-C71D-4CDC-A2B2-F3FD4A58B169}" sibTransId="{B6797CC4-BCF2-4EA3-8F67-31B2A497F064}"/>
    <dgm:cxn modelId="{C4EE706A-F321-4152-8A4D-68CCEE331021}" type="presOf" srcId="{35CF5780-FBC4-4E44-8631-1688B0704D8A}" destId="{03313E32-B20F-4E96-A57F-04F76B9D738D}" srcOrd="0" destOrd="0" presId="urn:microsoft.com/office/officeart/2005/8/layout/pyramid2"/>
    <dgm:cxn modelId="{3634594C-7463-4730-B3E2-8C863E008D44}" srcId="{EE9ED8E5-E1EE-4EC2-B07A-09526D7E5B24}" destId="{87916170-1460-4FB7-9898-03C692A2AAA7}" srcOrd="1" destOrd="0" parTransId="{99DA4137-C42F-4E7F-9B2E-15B728240101}" sibTransId="{B3EC228F-DEC3-4573-919F-C07C9A5C8532}"/>
    <dgm:cxn modelId="{5E172C4E-57BB-489C-95D0-89446C6C7540}" srcId="{EE9ED8E5-E1EE-4EC2-B07A-09526D7E5B24}" destId="{5BCBAC3D-A946-4E10-881A-358265F59CAC}" srcOrd="2" destOrd="0" parTransId="{AC420AB5-C2DE-4E95-8692-241688BC1D67}" sibTransId="{72B2085A-17DB-4A02-901E-0DB3FFA1B90F}"/>
    <dgm:cxn modelId="{0755F48A-C53B-4DEE-8C15-3157ED5C8106}" type="presOf" srcId="{87916170-1460-4FB7-9898-03C692A2AAA7}" destId="{905D623F-3AD0-4743-B7B2-F0A4CF3A7537}" srcOrd="0" destOrd="0" presId="urn:microsoft.com/office/officeart/2005/8/layout/pyramid2"/>
    <dgm:cxn modelId="{A0103290-7D65-4F93-8CC2-1677EF266FC8}" type="presOf" srcId="{5BCBAC3D-A946-4E10-881A-358265F59CAC}" destId="{56E055BE-5D06-49DB-8FEE-351AF4487957}" srcOrd="0" destOrd="0" presId="urn:microsoft.com/office/officeart/2005/8/layout/pyramid2"/>
    <dgm:cxn modelId="{A00004B9-0A25-4EF6-850E-C63BE5260881}" srcId="{EE9ED8E5-E1EE-4EC2-B07A-09526D7E5B24}" destId="{80E07E5E-E5B3-4212-B320-89DF2C123B2E}" srcOrd="0" destOrd="0" parTransId="{946F3F1C-C22C-4A29-886A-A22A90AF5D64}" sibTransId="{EF56596C-D4A3-423D-AFE5-6FEDAC34D477}"/>
    <dgm:cxn modelId="{E35D13C9-0D62-4094-AABB-38E3A9EB2B69}" type="presOf" srcId="{9AC907B0-3C16-4A31-9E2F-3CF038B1285C}" destId="{C34FCE06-3715-45AC-885C-A926A403873B}" srcOrd="0" destOrd="0" presId="urn:microsoft.com/office/officeart/2005/8/layout/pyramid2"/>
    <dgm:cxn modelId="{0867C5E8-8A45-4428-A667-3CAC56D67A9B}" srcId="{EE9ED8E5-E1EE-4EC2-B07A-09526D7E5B24}" destId="{9AC907B0-3C16-4A31-9E2F-3CF038B1285C}" srcOrd="3" destOrd="0" parTransId="{AF32E9E2-084C-4FD2-9B6D-D24D05656E2C}" sibTransId="{659D0690-5EBA-4266-ACC6-BB1304046EDD}"/>
    <dgm:cxn modelId="{6CC4F6EB-CB20-49FC-B8B7-0600F6092784}" type="presOf" srcId="{80E07E5E-E5B3-4212-B320-89DF2C123B2E}" destId="{44ABD7A3-E973-40FE-BE79-CE6FC1147984}" srcOrd="0" destOrd="0" presId="urn:microsoft.com/office/officeart/2005/8/layout/pyramid2"/>
    <dgm:cxn modelId="{3C84A40A-A602-4772-9BE0-60C0020940BD}" type="presParOf" srcId="{83F3CBE0-F7CF-443C-B707-12229183897D}" destId="{3CDE1136-6DD2-4EF9-9350-4E194C6ACABC}" srcOrd="0" destOrd="0" presId="urn:microsoft.com/office/officeart/2005/8/layout/pyramid2"/>
    <dgm:cxn modelId="{8DC5E65B-E3AC-41AB-88BF-6EA5C6BE2D54}" type="presParOf" srcId="{83F3CBE0-F7CF-443C-B707-12229183897D}" destId="{C03CE98A-1BB6-4A5A-84C8-531192751914}" srcOrd="1" destOrd="0" presId="urn:microsoft.com/office/officeart/2005/8/layout/pyramid2"/>
    <dgm:cxn modelId="{522B316B-687B-4914-99C5-9BA16AF04016}" type="presParOf" srcId="{C03CE98A-1BB6-4A5A-84C8-531192751914}" destId="{44ABD7A3-E973-40FE-BE79-CE6FC1147984}" srcOrd="0" destOrd="0" presId="urn:microsoft.com/office/officeart/2005/8/layout/pyramid2"/>
    <dgm:cxn modelId="{4E38AB49-4D8B-4424-A085-32F8ADDB609C}" type="presParOf" srcId="{C03CE98A-1BB6-4A5A-84C8-531192751914}" destId="{169D336C-2F9F-41FE-907E-76227AAF6C34}" srcOrd="1" destOrd="0" presId="urn:microsoft.com/office/officeart/2005/8/layout/pyramid2"/>
    <dgm:cxn modelId="{AE7E3C48-FDAB-4C3E-A939-0A1029D18A49}" type="presParOf" srcId="{C03CE98A-1BB6-4A5A-84C8-531192751914}" destId="{905D623F-3AD0-4743-B7B2-F0A4CF3A7537}" srcOrd="2" destOrd="0" presId="urn:microsoft.com/office/officeart/2005/8/layout/pyramid2"/>
    <dgm:cxn modelId="{909278B4-02AC-4A3C-A319-0C045357AF3B}" type="presParOf" srcId="{C03CE98A-1BB6-4A5A-84C8-531192751914}" destId="{482F83BE-6CA0-42DD-AC2E-2CCB055B680D}" srcOrd="3" destOrd="0" presId="urn:microsoft.com/office/officeart/2005/8/layout/pyramid2"/>
    <dgm:cxn modelId="{0C02DF0F-3775-43AC-B327-9CF067694305}" type="presParOf" srcId="{C03CE98A-1BB6-4A5A-84C8-531192751914}" destId="{56E055BE-5D06-49DB-8FEE-351AF4487957}" srcOrd="4" destOrd="0" presId="urn:microsoft.com/office/officeart/2005/8/layout/pyramid2"/>
    <dgm:cxn modelId="{AD478415-EC85-4C7E-82EA-D77875877CC6}" type="presParOf" srcId="{C03CE98A-1BB6-4A5A-84C8-531192751914}" destId="{993364D6-4A0E-4F4D-A2C0-5CAB26E95681}" srcOrd="5" destOrd="0" presId="urn:microsoft.com/office/officeart/2005/8/layout/pyramid2"/>
    <dgm:cxn modelId="{5AB03EF7-9C2D-404A-8477-E2BD1C212FD4}" type="presParOf" srcId="{C03CE98A-1BB6-4A5A-84C8-531192751914}" destId="{C34FCE06-3715-45AC-885C-A926A403873B}" srcOrd="6" destOrd="0" presId="urn:microsoft.com/office/officeart/2005/8/layout/pyramid2"/>
    <dgm:cxn modelId="{1492D142-57DA-4B9F-A9C3-AA22724EE2F1}" type="presParOf" srcId="{C03CE98A-1BB6-4A5A-84C8-531192751914}" destId="{09431705-69E4-4551-A514-C5D22DCFE713}" srcOrd="7" destOrd="0" presId="urn:microsoft.com/office/officeart/2005/8/layout/pyramid2"/>
    <dgm:cxn modelId="{B0D526FE-7D36-4625-80D2-2E2E59840E4E}" type="presParOf" srcId="{C03CE98A-1BB6-4A5A-84C8-531192751914}" destId="{03313E32-B20F-4E96-A57F-04F76B9D738D}" srcOrd="8" destOrd="0" presId="urn:microsoft.com/office/officeart/2005/8/layout/pyramid2"/>
    <dgm:cxn modelId="{3888E12A-981C-46C2-95AB-10F1E5CFC627}" type="presParOf" srcId="{C03CE98A-1BB6-4A5A-84C8-531192751914}" destId="{DD54A6C6-4D43-405B-A090-4FC69B804B90}" srcOrd="9"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450A7C-5545-48E0-AE1F-C0B49E17065B}">
      <dsp:nvSpPr>
        <dsp:cNvPr id="0" name=""/>
        <dsp:cNvSpPr/>
      </dsp:nvSpPr>
      <dsp:spPr>
        <a:xfrm>
          <a:off x="0" y="341336"/>
          <a:ext cx="7920880" cy="529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8223F4A-9207-4E69-8201-13EBB015C191}">
      <dsp:nvSpPr>
        <dsp:cNvPr id="0" name=""/>
        <dsp:cNvSpPr/>
      </dsp:nvSpPr>
      <dsp:spPr>
        <a:xfrm>
          <a:off x="396044" y="31376"/>
          <a:ext cx="5904627" cy="6199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73" tIns="0" rIns="209573" bIns="0" numCol="1" spcCol="1270" anchor="ctr" anchorCtr="0">
          <a:noAutofit/>
        </a:bodyPr>
        <a:lstStyle/>
        <a:p>
          <a:pPr marL="0" lvl="0" indent="0" algn="l" defTabSz="977900">
            <a:lnSpc>
              <a:spcPct val="90000"/>
            </a:lnSpc>
            <a:spcBef>
              <a:spcPct val="0"/>
            </a:spcBef>
            <a:spcAft>
              <a:spcPct val="35000"/>
            </a:spcAft>
            <a:buNone/>
          </a:pPr>
          <a:r>
            <a:rPr lang="en-US" sz="2200" kern="1200" dirty="0"/>
            <a:t>Identify untested part of codebase</a:t>
          </a:r>
        </a:p>
      </dsp:txBody>
      <dsp:txXfrm>
        <a:off x="426306" y="61638"/>
        <a:ext cx="5844103" cy="559396"/>
      </dsp:txXfrm>
    </dsp:sp>
    <dsp:sp modelId="{8AE28861-BA44-4D5A-9493-CF81F6B0C7C4}">
      <dsp:nvSpPr>
        <dsp:cNvPr id="0" name=""/>
        <dsp:cNvSpPr/>
      </dsp:nvSpPr>
      <dsp:spPr>
        <a:xfrm>
          <a:off x="0" y="1293896"/>
          <a:ext cx="7920880" cy="529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83A57AD-900C-4FAE-AF9A-58E24C549541}">
      <dsp:nvSpPr>
        <dsp:cNvPr id="0" name=""/>
        <dsp:cNvSpPr/>
      </dsp:nvSpPr>
      <dsp:spPr>
        <a:xfrm>
          <a:off x="396044" y="983936"/>
          <a:ext cx="5904627" cy="6199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73" tIns="0" rIns="209573" bIns="0" numCol="1" spcCol="1270" anchor="ctr" anchorCtr="0">
          <a:noAutofit/>
        </a:bodyPr>
        <a:lstStyle/>
        <a:p>
          <a:pPr marL="0" lvl="0" indent="0" algn="l" defTabSz="977900">
            <a:lnSpc>
              <a:spcPct val="90000"/>
            </a:lnSpc>
            <a:spcBef>
              <a:spcPct val="0"/>
            </a:spcBef>
            <a:spcAft>
              <a:spcPct val="35000"/>
            </a:spcAft>
            <a:buNone/>
          </a:pPr>
          <a:r>
            <a:rPr lang="en-US" sz="2200" kern="1200" dirty="0"/>
            <a:t>Improve the Quality by improved test coverage</a:t>
          </a:r>
        </a:p>
      </dsp:txBody>
      <dsp:txXfrm>
        <a:off x="426306" y="1014198"/>
        <a:ext cx="5844103" cy="559396"/>
      </dsp:txXfrm>
    </dsp:sp>
    <dsp:sp modelId="{4BB0DF7B-A12B-469F-80A7-E94E8430CB8C}">
      <dsp:nvSpPr>
        <dsp:cNvPr id="0" name=""/>
        <dsp:cNvSpPr/>
      </dsp:nvSpPr>
      <dsp:spPr>
        <a:xfrm>
          <a:off x="0" y="2246456"/>
          <a:ext cx="7920880" cy="529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9801491-A86C-4ABB-BFEF-FC9928A1F77E}">
      <dsp:nvSpPr>
        <dsp:cNvPr id="0" name=""/>
        <dsp:cNvSpPr/>
      </dsp:nvSpPr>
      <dsp:spPr>
        <a:xfrm>
          <a:off x="396044" y="1936496"/>
          <a:ext cx="5976652" cy="6199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73" tIns="0" rIns="209573" bIns="0" numCol="1" spcCol="1270" anchor="ctr" anchorCtr="0">
          <a:noAutofit/>
        </a:bodyPr>
        <a:lstStyle/>
        <a:p>
          <a:pPr marL="0" lvl="0" indent="0" algn="l" defTabSz="977900">
            <a:lnSpc>
              <a:spcPct val="90000"/>
            </a:lnSpc>
            <a:spcBef>
              <a:spcPct val="0"/>
            </a:spcBef>
            <a:spcAft>
              <a:spcPct val="35000"/>
            </a:spcAft>
            <a:buNone/>
          </a:pPr>
          <a:r>
            <a:rPr lang="en-US" sz="2200" kern="1200" dirty="0"/>
            <a:t>Identify testing gaps or missing tests</a:t>
          </a:r>
        </a:p>
      </dsp:txBody>
      <dsp:txXfrm>
        <a:off x="426306" y="1966758"/>
        <a:ext cx="5916128" cy="559396"/>
      </dsp:txXfrm>
    </dsp:sp>
    <dsp:sp modelId="{7DDB4112-F1E7-4D22-8085-12D8E94F7FF8}">
      <dsp:nvSpPr>
        <dsp:cNvPr id="0" name=""/>
        <dsp:cNvSpPr/>
      </dsp:nvSpPr>
      <dsp:spPr>
        <a:xfrm>
          <a:off x="0" y="3199016"/>
          <a:ext cx="7920880" cy="65803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9FA9AE2-C182-4063-BAD2-F2A6CDB45CFD}">
      <dsp:nvSpPr>
        <dsp:cNvPr id="0" name=""/>
        <dsp:cNvSpPr/>
      </dsp:nvSpPr>
      <dsp:spPr>
        <a:xfrm>
          <a:off x="396044" y="2889056"/>
          <a:ext cx="5904627" cy="6199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73" tIns="0" rIns="209573" bIns="0" numCol="1" spcCol="1270" anchor="ctr" anchorCtr="0">
          <a:noAutofit/>
        </a:bodyPr>
        <a:lstStyle/>
        <a:p>
          <a:pPr marL="0" lvl="0" indent="0" algn="l" defTabSz="977900">
            <a:lnSpc>
              <a:spcPct val="90000"/>
            </a:lnSpc>
            <a:spcBef>
              <a:spcPct val="0"/>
            </a:spcBef>
            <a:spcAft>
              <a:spcPct val="35000"/>
            </a:spcAft>
            <a:buNone/>
          </a:pPr>
          <a:r>
            <a:rPr lang="en-US" sz="2200" kern="1200" dirty="0"/>
            <a:t>Identify the redundant/dead Code </a:t>
          </a:r>
        </a:p>
      </dsp:txBody>
      <dsp:txXfrm>
        <a:off x="426306" y="2919318"/>
        <a:ext cx="5844103" cy="5593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BBF4E4-EE38-4781-953F-C683FB3A4ACE}">
      <dsp:nvSpPr>
        <dsp:cNvPr id="0" name=""/>
        <dsp:cNvSpPr/>
      </dsp:nvSpPr>
      <dsp:spPr>
        <a:xfrm>
          <a:off x="0" y="0"/>
          <a:ext cx="5703033" cy="8940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dirty="0"/>
            <a:t>Writing test cases and execute them</a:t>
          </a:r>
          <a:endParaRPr lang="en-US" sz="2200" kern="1200" dirty="0"/>
        </a:p>
      </dsp:txBody>
      <dsp:txXfrm>
        <a:off x="26187" y="26187"/>
        <a:ext cx="4662701" cy="841706"/>
      </dsp:txXfrm>
    </dsp:sp>
    <dsp:sp modelId="{A4C1109B-7AFB-4C8B-A445-B11ED3CF6F90}">
      <dsp:nvSpPr>
        <dsp:cNvPr id="0" name=""/>
        <dsp:cNvSpPr/>
      </dsp:nvSpPr>
      <dsp:spPr>
        <a:xfrm>
          <a:off x="477629" y="1056640"/>
          <a:ext cx="5703033" cy="8940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dirty="0"/>
            <a:t>Finding areas of code not covered using Code Coverage Tool</a:t>
          </a:r>
          <a:endParaRPr lang="en-US" sz="2200" kern="1200" dirty="0"/>
        </a:p>
      </dsp:txBody>
      <dsp:txXfrm>
        <a:off x="503816" y="1082827"/>
        <a:ext cx="4591878" cy="841706"/>
      </dsp:txXfrm>
    </dsp:sp>
    <dsp:sp modelId="{BCA56C64-E063-4A51-83A9-9D9EDB2D16AA}">
      <dsp:nvSpPr>
        <dsp:cNvPr id="0" name=""/>
        <dsp:cNvSpPr/>
      </dsp:nvSpPr>
      <dsp:spPr>
        <a:xfrm>
          <a:off x="948129" y="2113280"/>
          <a:ext cx="5703033" cy="8940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dirty="0"/>
            <a:t>Creating additional tests for identified gaps to increase test coverage</a:t>
          </a:r>
          <a:endParaRPr lang="en-US" sz="2200" kern="1200" dirty="0"/>
        </a:p>
      </dsp:txBody>
      <dsp:txXfrm>
        <a:off x="974316" y="2139467"/>
        <a:ext cx="4599007" cy="841706"/>
      </dsp:txXfrm>
    </dsp:sp>
    <dsp:sp modelId="{724FA525-923E-4824-ACE3-C52EE5A96590}">
      <dsp:nvSpPr>
        <dsp:cNvPr id="0" name=""/>
        <dsp:cNvSpPr/>
      </dsp:nvSpPr>
      <dsp:spPr>
        <a:xfrm>
          <a:off x="1425758" y="3169919"/>
          <a:ext cx="5703033" cy="8940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dirty="0"/>
            <a:t>Determining a quantitative measure of code coverage</a:t>
          </a:r>
          <a:endParaRPr lang="en-US" sz="2200" kern="1200" dirty="0"/>
        </a:p>
      </dsp:txBody>
      <dsp:txXfrm>
        <a:off x="1451945" y="3196106"/>
        <a:ext cx="4591878" cy="841706"/>
      </dsp:txXfrm>
    </dsp:sp>
    <dsp:sp modelId="{EE0077A7-D413-4BB9-BB43-BDDDA6D419EB}">
      <dsp:nvSpPr>
        <dsp:cNvPr id="0" name=""/>
        <dsp:cNvSpPr/>
      </dsp:nvSpPr>
      <dsp:spPr>
        <a:xfrm>
          <a:off x="5121881" y="684783"/>
          <a:ext cx="581152" cy="581152"/>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5252640" y="684783"/>
        <a:ext cx="319634" cy="437317"/>
      </dsp:txXfrm>
    </dsp:sp>
    <dsp:sp modelId="{2D1CD238-C9A9-4945-AD45-E016D6AEBA8E}">
      <dsp:nvSpPr>
        <dsp:cNvPr id="0" name=""/>
        <dsp:cNvSpPr/>
      </dsp:nvSpPr>
      <dsp:spPr>
        <a:xfrm>
          <a:off x="5599510" y="1741423"/>
          <a:ext cx="581152" cy="581152"/>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5730269" y="1741423"/>
        <a:ext cx="319634" cy="437317"/>
      </dsp:txXfrm>
    </dsp:sp>
    <dsp:sp modelId="{288B2C24-DFBE-40BA-AA87-58D140B9EB54}">
      <dsp:nvSpPr>
        <dsp:cNvPr id="0" name=""/>
        <dsp:cNvSpPr/>
      </dsp:nvSpPr>
      <dsp:spPr>
        <a:xfrm>
          <a:off x="6070010" y="2798064"/>
          <a:ext cx="581152" cy="581152"/>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6200769" y="2798064"/>
        <a:ext cx="319634" cy="43731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DE1136-6DD2-4EF9-9350-4E194C6ACABC}">
      <dsp:nvSpPr>
        <dsp:cNvPr id="0" name=""/>
        <dsp:cNvSpPr/>
      </dsp:nvSpPr>
      <dsp:spPr>
        <a:xfrm>
          <a:off x="711199" y="0"/>
          <a:ext cx="4064000" cy="4064000"/>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ABD7A3-E973-40FE-BE79-CE6FC1147984}">
      <dsp:nvSpPr>
        <dsp:cNvPr id="0" name=""/>
        <dsp:cNvSpPr/>
      </dsp:nvSpPr>
      <dsp:spPr>
        <a:xfrm>
          <a:off x="2743199" y="406796"/>
          <a:ext cx="2641600" cy="577849"/>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Instructions Coverage</a:t>
          </a:r>
        </a:p>
      </dsp:txBody>
      <dsp:txXfrm>
        <a:off x="2771407" y="435004"/>
        <a:ext cx="2585184" cy="521433"/>
      </dsp:txXfrm>
    </dsp:sp>
    <dsp:sp modelId="{905D623F-3AD0-4743-B7B2-F0A4CF3A7537}">
      <dsp:nvSpPr>
        <dsp:cNvPr id="0" name=""/>
        <dsp:cNvSpPr/>
      </dsp:nvSpPr>
      <dsp:spPr>
        <a:xfrm>
          <a:off x="2743199" y="1056878"/>
          <a:ext cx="2641600" cy="577849"/>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Statements Coverage</a:t>
          </a:r>
        </a:p>
      </dsp:txBody>
      <dsp:txXfrm>
        <a:off x="2771407" y="1085086"/>
        <a:ext cx="2585184" cy="521433"/>
      </dsp:txXfrm>
    </dsp:sp>
    <dsp:sp modelId="{56E055BE-5D06-49DB-8FEE-351AF4487957}">
      <dsp:nvSpPr>
        <dsp:cNvPr id="0" name=""/>
        <dsp:cNvSpPr/>
      </dsp:nvSpPr>
      <dsp:spPr>
        <a:xfrm>
          <a:off x="2743199" y="1706959"/>
          <a:ext cx="2641600" cy="577849"/>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Branch Coverage</a:t>
          </a:r>
        </a:p>
      </dsp:txBody>
      <dsp:txXfrm>
        <a:off x="2771407" y="1735167"/>
        <a:ext cx="2585184" cy="521433"/>
      </dsp:txXfrm>
    </dsp:sp>
    <dsp:sp modelId="{C34FCE06-3715-45AC-885C-A926A403873B}">
      <dsp:nvSpPr>
        <dsp:cNvPr id="0" name=""/>
        <dsp:cNvSpPr/>
      </dsp:nvSpPr>
      <dsp:spPr>
        <a:xfrm>
          <a:off x="2743199" y="2357040"/>
          <a:ext cx="2641600" cy="577849"/>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Method Coverage</a:t>
          </a:r>
        </a:p>
      </dsp:txBody>
      <dsp:txXfrm>
        <a:off x="2771407" y="2385248"/>
        <a:ext cx="2585184" cy="521433"/>
      </dsp:txXfrm>
    </dsp:sp>
    <dsp:sp modelId="{03313E32-B20F-4E96-A57F-04F76B9D738D}">
      <dsp:nvSpPr>
        <dsp:cNvPr id="0" name=""/>
        <dsp:cNvSpPr/>
      </dsp:nvSpPr>
      <dsp:spPr>
        <a:xfrm>
          <a:off x="2743199" y="3007121"/>
          <a:ext cx="2641600" cy="577849"/>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Class Coverage</a:t>
          </a:r>
        </a:p>
      </dsp:txBody>
      <dsp:txXfrm>
        <a:off x="2771407" y="3035329"/>
        <a:ext cx="2585184" cy="521433"/>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D56978-F994-4764-9FAA-A6AECFB348A9}" type="datetimeFigureOut">
              <a:rPr lang="en-US" smtClean="0"/>
              <a:t>7/7/2020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4042DD-C3C8-45AA-AB1C-1288B7E203BC}" type="slidenum">
              <a:rPr lang="en-US" smtClean="0"/>
              <a:t>‹#›</a:t>
            </a:fld>
            <a:endParaRPr lang="en-US"/>
          </a:p>
        </p:txBody>
      </p:sp>
    </p:spTree>
    <p:extLst>
      <p:ext uri="{BB962C8B-B14F-4D97-AF65-F5344CB8AC3E}">
        <p14:creationId xmlns:p14="http://schemas.microsoft.com/office/powerpoint/2010/main" val="90756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DE79C45-0EA7-44BD-8736-09C0F7168231}"/>
              </a:ext>
            </a:extLst>
          </p:cNvPr>
          <p:cNvSpPr>
            <a:spLocks noGrp="1" noChangeArrowheads="1"/>
          </p:cNvSpPr>
          <p:nvPr>
            <p:ph type="sldNum" sz="quarter" idx="5"/>
          </p:nvPr>
        </p:nvSpPr>
        <p:spPr>
          <a:ln/>
        </p:spPr>
        <p:txBody>
          <a:bodyPr/>
          <a:lstStyle/>
          <a:p>
            <a:fld id="{1E56F441-AFF8-467B-9F26-A22FA53B9AAF}" type="slidenum">
              <a:rPr lang="en-US" altLang="en-US"/>
              <a:pPr/>
              <a:t>14</a:t>
            </a:fld>
            <a:endParaRPr lang="en-US" altLang="en-US"/>
          </a:p>
        </p:txBody>
      </p:sp>
      <p:sp>
        <p:nvSpPr>
          <p:cNvPr id="451586" name="Rectangle 2">
            <a:extLst>
              <a:ext uri="{FF2B5EF4-FFF2-40B4-BE49-F238E27FC236}">
                <a16:creationId xmlns:a16="http://schemas.microsoft.com/office/drawing/2014/main" id="{F3C9F05F-E765-48F0-A8D8-8C59DA6C843F}"/>
              </a:ext>
            </a:extLst>
          </p:cNvPr>
          <p:cNvSpPr>
            <a:spLocks noGrp="1" noRot="1" noChangeAspect="1" noChangeArrowheads="1" noTextEdit="1"/>
          </p:cNvSpPr>
          <p:nvPr>
            <p:ph type="sldImg"/>
          </p:nvPr>
        </p:nvSpPr>
        <p:spPr>
          <a:xfrm>
            <a:off x="103188" y="723900"/>
            <a:ext cx="6435725" cy="3621088"/>
          </a:xfrm>
          <a:ln/>
        </p:spPr>
      </p:sp>
      <p:sp>
        <p:nvSpPr>
          <p:cNvPr id="451587" name="Rectangle 3">
            <a:extLst>
              <a:ext uri="{FF2B5EF4-FFF2-40B4-BE49-F238E27FC236}">
                <a16:creationId xmlns:a16="http://schemas.microsoft.com/office/drawing/2014/main" id="{D045C513-79D0-4802-A318-E407B7BB182D}"/>
              </a:ext>
            </a:extLst>
          </p:cNvPr>
          <p:cNvSpPr>
            <a:spLocks noGrp="1" noChangeArrowheads="1"/>
          </p:cNvSpPr>
          <p:nvPr>
            <p:ph type="body" idx="1"/>
          </p:nvPr>
        </p:nvSpPr>
        <p:spPr>
          <a:xfrm>
            <a:off x="665163" y="4586288"/>
            <a:ext cx="5311775" cy="4343400"/>
          </a:xfrm>
        </p:spPr>
        <p:txBody>
          <a:bodyPr/>
          <a:lstStyle/>
          <a:p>
            <a:r>
              <a:rPr lang="en-US" altLang="en-US" b="1"/>
              <a:t>Black box</a:t>
            </a:r>
            <a:r>
              <a:rPr lang="en-US" altLang="en-US"/>
              <a:t>:  “Tester’s tests” – make assumptions about how things work, and then create tests to try to exploit weaknesses or holes in the software.  </a:t>
            </a:r>
          </a:p>
          <a:p>
            <a:endParaRPr lang="en-US" altLang="en-US"/>
          </a:p>
          <a:p>
            <a:r>
              <a:rPr lang="en-US" altLang="en-US" i="1"/>
              <a:t>In general</a:t>
            </a:r>
            <a:r>
              <a:rPr lang="en-US" altLang="en-US"/>
              <a:t>, useful for testing interaction (or aggregate behavior).  Also useful for testing UI elements or other event-driven or non-deterministic scenarios.</a:t>
            </a:r>
          </a:p>
          <a:p>
            <a:br>
              <a:rPr lang="en-US" altLang="en-US"/>
            </a:br>
            <a:r>
              <a:rPr lang="en-US" altLang="en-US"/>
              <a:t>Exercising “unusual” situations (out of memory, our of disk space, network failure, power failure, etc.) typically falls under black box testing.</a:t>
            </a:r>
          </a:p>
          <a:p>
            <a:endParaRPr lang="en-US" altLang="en-US"/>
          </a:p>
          <a:p>
            <a:r>
              <a:rPr lang="en-US" altLang="en-US" b="1"/>
              <a:t>Apparent simplicity</a:t>
            </a:r>
            <a:r>
              <a:rPr lang="en-US" altLang="en-US"/>
              <a:t>:  Black box testing tries to ignore the implementation and interact with the software the same way a user might.  Ignoring implementation details often leads the tester to find “edge cases” that the developer did not anticipate, or usage scenarios that   are unsupported (or partially supported) and don’t work at all (or only work partially).  This also exploits the fact that most software is designed to make things easy by “hiding” the complexity of the software from the user – but just because the complexity is hidden doesn’t mean it goes away.  Often times the steps taken to hide complexity from the user introduce completely new bugs!</a:t>
            </a:r>
          </a:p>
          <a:p>
            <a:endParaRPr lang="en-US" altLang="en-US"/>
          </a:p>
          <a:p>
            <a:pPr>
              <a:buFontTx/>
              <a:buChar char="•"/>
            </a:pPr>
            <a:r>
              <a:rPr lang="en-US" altLang="en-US" b="1"/>
              <a:t>Interfaces</a:t>
            </a:r>
            <a:r>
              <a:rPr lang="en-US" altLang="en-US"/>
              <a:t>: tests the “surface” of the component and its interactions with other pieces of software</a:t>
            </a:r>
          </a:p>
          <a:p>
            <a:pPr>
              <a:buFontTx/>
              <a:buChar char="•"/>
            </a:pPr>
            <a:r>
              <a:rPr lang="en-US" altLang="en-US" b="1"/>
              <a:t>Behavior</a:t>
            </a:r>
            <a:r>
              <a:rPr lang="en-US" altLang="en-US"/>
              <a:t>: tests how the software reacts do inputs (i.e., “poke it like &lt;this&gt; and see what happens”)</a:t>
            </a:r>
          </a:p>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E0BB5CF-A84E-48C5-9C26-E84F9A8FC7C9}"/>
              </a:ext>
            </a:extLst>
          </p:cNvPr>
          <p:cNvSpPr>
            <a:spLocks noGrp="1" noChangeArrowheads="1"/>
          </p:cNvSpPr>
          <p:nvPr>
            <p:ph type="sldNum" sz="quarter" idx="5"/>
          </p:nvPr>
        </p:nvSpPr>
        <p:spPr>
          <a:ln/>
        </p:spPr>
        <p:txBody>
          <a:bodyPr/>
          <a:lstStyle/>
          <a:p>
            <a:fld id="{ADCC4F4F-C93C-425C-9D02-7E93914494EA}" type="slidenum">
              <a:rPr lang="en-US" altLang="en-US"/>
              <a:pPr/>
              <a:t>15</a:t>
            </a:fld>
            <a:endParaRPr lang="en-US" altLang="en-US"/>
          </a:p>
        </p:txBody>
      </p:sp>
      <p:sp>
        <p:nvSpPr>
          <p:cNvPr id="453634" name="Rectangle 2">
            <a:extLst>
              <a:ext uri="{FF2B5EF4-FFF2-40B4-BE49-F238E27FC236}">
                <a16:creationId xmlns:a16="http://schemas.microsoft.com/office/drawing/2014/main" id="{4DB2874F-3D12-4646-B54B-E82C8471559E}"/>
              </a:ext>
            </a:extLst>
          </p:cNvPr>
          <p:cNvSpPr>
            <a:spLocks noGrp="1" noRot="1" noChangeAspect="1" noChangeArrowheads="1" noTextEdit="1"/>
          </p:cNvSpPr>
          <p:nvPr>
            <p:ph type="sldImg"/>
          </p:nvPr>
        </p:nvSpPr>
        <p:spPr>
          <a:xfrm>
            <a:off x="103188" y="723900"/>
            <a:ext cx="6435725" cy="3621088"/>
          </a:xfrm>
          <a:ln/>
        </p:spPr>
      </p:sp>
      <p:sp>
        <p:nvSpPr>
          <p:cNvPr id="453635" name="Rectangle 3">
            <a:extLst>
              <a:ext uri="{FF2B5EF4-FFF2-40B4-BE49-F238E27FC236}">
                <a16:creationId xmlns:a16="http://schemas.microsoft.com/office/drawing/2014/main" id="{5A1A4318-53F7-4590-B4CF-C7AB6283DE29}"/>
              </a:ext>
            </a:extLst>
          </p:cNvPr>
          <p:cNvSpPr>
            <a:spLocks noGrp="1" noChangeArrowheads="1"/>
          </p:cNvSpPr>
          <p:nvPr>
            <p:ph type="body" idx="1"/>
          </p:nvPr>
        </p:nvSpPr>
        <p:spPr>
          <a:xfrm>
            <a:off x="665163" y="4586288"/>
            <a:ext cx="5311775" cy="4343400"/>
          </a:xfrm>
        </p:spPr>
        <p:txBody>
          <a:bodyPr/>
          <a:lstStyle/>
          <a:p>
            <a:r>
              <a:rPr lang="en-US" altLang="en-US" b="1"/>
              <a:t>White box</a:t>
            </a:r>
            <a:r>
              <a:rPr lang="en-US" altLang="en-US"/>
              <a:t>:  “Developer’s tests” – typically confirm known-good behavior, or target implementation-specific weaknesses. </a:t>
            </a:r>
          </a:p>
          <a:p>
            <a:endParaRPr lang="en-US" altLang="en-US"/>
          </a:p>
          <a:p>
            <a:r>
              <a:rPr lang="en-US" altLang="en-US" i="1"/>
              <a:t>In general</a:t>
            </a:r>
            <a:r>
              <a:rPr lang="en-US" altLang="en-US"/>
              <a:t>, good for function-level tests.  </a:t>
            </a:r>
          </a:p>
          <a:p>
            <a:endParaRPr lang="en-US" altLang="en-US"/>
          </a:p>
          <a:p>
            <a:r>
              <a:rPr lang="en-US" altLang="en-US"/>
              <a:t>Too much knowledge can sometimes be a bad thing.  If the code “looks good”, there is a temptation to avoid tests because they “look like they should pass”.</a:t>
            </a:r>
          </a:p>
          <a:p>
            <a:endParaRPr lang="en-US" altLang="en-US"/>
          </a:p>
          <a:p>
            <a:r>
              <a:rPr lang="en-US" altLang="en-US" b="1"/>
              <a:t>Underlying complexity</a:t>
            </a:r>
            <a:r>
              <a:rPr lang="en-US" altLang="en-US"/>
              <a:t>:  The software may try to appear simple to the user, but the underlying implementation details are often extremely complex.  By testing with knowledge of the implementation, testers can create tests that are designed to exacerbate the internal details of the software that the user is normally hidden from.  This includes interactions with other software components, etc.  These bugs often occur because the capabilities of the underlying software are often much larger than the features exposed directly to the user.  Since the user doesn’t (normally) exercise many of these capabilities, they often contain many bugs!</a:t>
            </a:r>
          </a:p>
          <a:p>
            <a:endParaRPr lang="en-US" altLang="en-US"/>
          </a:p>
          <a:p>
            <a:r>
              <a:rPr lang="en-US" altLang="en-US" b="1"/>
              <a:t>Grady Booch</a:t>
            </a:r>
            <a:r>
              <a:rPr lang="en-US" altLang="en-US"/>
              <a:t>:  “It  is our job … ultimately to build the </a:t>
            </a:r>
            <a:r>
              <a:rPr lang="en-US" altLang="en-US" i="1"/>
              <a:t>illusion of simplicity</a:t>
            </a:r>
            <a:r>
              <a:rPr lang="en-US" altLang="en-US"/>
              <a:t>.”  This illusion is extremely complex!  (Layer on layer, abstraction on abstraction)</a:t>
            </a:r>
          </a:p>
          <a:p>
            <a:endParaRPr lang="en-US" altLang="en-US"/>
          </a:p>
          <a:p>
            <a:r>
              <a:rPr lang="en-US" altLang="en-US" i="1"/>
              <a:t>Actual </a:t>
            </a:r>
            <a:r>
              <a:rPr lang="en-US" altLang="en-US"/>
              <a:t>simplicity is (often) </a:t>
            </a:r>
            <a:r>
              <a:rPr lang="en-US" altLang="en-US" b="1"/>
              <a:t>not very useful!</a:t>
            </a:r>
          </a:p>
          <a:p>
            <a:endParaRPr lang="en-US" altLang="en-US"/>
          </a:p>
          <a:p>
            <a:pPr>
              <a:buFontTx/>
              <a:buChar char="•"/>
            </a:pPr>
            <a:r>
              <a:rPr lang="en-US" altLang="en-US" b="1"/>
              <a:t>Implementation</a:t>
            </a:r>
            <a:r>
              <a:rPr lang="en-US" altLang="en-US"/>
              <a:t>: tests are directed at specific weaknesses in the design (e.g., target the worst-case scenario for sorts, the slowest times for search, the most memory-intensive for copies, etc.)</a:t>
            </a:r>
          </a:p>
          <a:p>
            <a:pPr>
              <a:buFontTx/>
              <a:buChar char="•"/>
            </a:pPr>
            <a:r>
              <a:rPr lang="en-US" altLang="en-US" b="1"/>
              <a:t>Design</a:t>
            </a:r>
            <a:r>
              <a:rPr lang="en-US" altLang="en-US"/>
              <a:t>: tests use inputs chosen to show the code works for “almost all possible” ranges of input (specifically targets “edge cases”, etc.)</a:t>
            </a:r>
          </a:p>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3F6511B-5F69-47B6-BFFA-E209C519E5A9}"/>
              </a:ext>
            </a:extLst>
          </p:cNvPr>
          <p:cNvSpPr>
            <a:spLocks noGrp="1" noChangeArrowheads="1"/>
          </p:cNvSpPr>
          <p:nvPr>
            <p:ph type="sldNum" sz="quarter" idx="5"/>
          </p:nvPr>
        </p:nvSpPr>
        <p:spPr>
          <a:ln/>
        </p:spPr>
        <p:txBody>
          <a:bodyPr/>
          <a:lstStyle/>
          <a:p>
            <a:fld id="{92E5159D-5A4A-4655-9B84-A5E7294547E1}" type="slidenum">
              <a:rPr lang="en-US" altLang="en-US"/>
              <a:pPr/>
              <a:t>17</a:t>
            </a:fld>
            <a:endParaRPr lang="en-US" altLang="en-US"/>
          </a:p>
        </p:txBody>
      </p:sp>
      <p:sp>
        <p:nvSpPr>
          <p:cNvPr id="455682" name="Rectangle 2">
            <a:extLst>
              <a:ext uri="{FF2B5EF4-FFF2-40B4-BE49-F238E27FC236}">
                <a16:creationId xmlns:a16="http://schemas.microsoft.com/office/drawing/2014/main" id="{1D8729D5-560B-4640-9637-8C349532C12F}"/>
              </a:ext>
            </a:extLst>
          </p:cNvPr>
          <p:cNvSpPr>
            <a:spLocks noGrp="1" noRot="1" noChangeAspect="1" noChangeArrowheads="1" noTextEdit="1"/>
          </p:cNvSpPr>
          <p:nvPr>
            <p:ph type="sldImg"/>
          </p:nvPr>
        </p:nvSpPr>
        <p:spPr>
          <a:xfrm>
            <a:off x="103188" y="723900"/>
            <a:ext cx="6435725" cy="3621088"/>
          </a:xfrm>
          <a:ln/>
        </p:spPr>
      </p:sp>
      <p:sp>
        <p:nvSpPr>
          <p:cNvPr id="455683" name="Rectangle 3">
            <a:extLst>
              <a:ext uri="{FF2B5EF4-FFF2-40B4-BE49-F238E27FC236}">
                <a16:creationId xmlns:a16="http://schemas.microsoft.com/office/drawing/2014/main" id="{DD94C7F2-EE6F-4EA9-AC63-19A6BD4B0DDB}"/>
              </a:ext>
            </a:extLst>
          </p:cNvPr>
          <p:cNvSpPr>
            <a:spLocks noGrp="1" noChangeArrowheads="1"/>
          </p:cNvSpPr>
          <p:nvPr>
            <p:ph type="body" idx="1"/>
          </p:nvPr>
        </p:nvSpPr>
        <p:spPr>
          <a:xfrm>
            <a:off x="665163" y="4586288"/>
            <a:ext cx="5311775" cy="4343400"/>
          </a:xfrm>
        </p:spPr>
        <p:txBody>
          <a:bodyPr/>
          <a:lstStyle/>
          <a:p>
            <a:r>
              <a:rPr lang="en-US" altLang="en-US"/>
              <a:t>These “types” are certainly not exhaustive, but it is useful to know how tests are often broken down conceptually.</a:t>
            </a:r>
          </a:p>
          <a:p>
            <a:endParaRPr lang="en-US" altLang="en-US" b="1"/>
          </a:p>
          <a:p>
            <a:r>
              <a:rPr lang="en-US" altLang="en-US" b="1"/>
              <a:t>Unit</a:t>
            </a:r>
            <a:r>
              <a:rPr lang="en-US" altLang="en-US"/>
              <a:t>:  Smallest useful piece of software, and often has the smallest tests.  Often (but not always), these are “sanity checks” to make sure code changes haven’t broken anything obvious.</a:t>
            </a:r>
          </a:p>
          <a:p>
            <a:endParaRPr lang="en-US" altLang="en-US"/>
          </a:p>
          <a:p>
            <a:r>
              <a:rPr lang="en-US" altLang="en-US" b="1"/>
              <a:t>Component</a:t>
            </a:r>
            <a:r>
              <a:rPr lang="en-US" altLang="en-US"/>
              <a:t>:  Test the behavior of a class (or groups of related classes) on a whole.  Should cover all methods / properties / etc., and should cover as many “valid” inputs as possible.</a:t>
            </a:r>
          </a:p>
          <a:p>
            <a:endParaRPr lang="en-US" altLang="en-US"/>
          </a:p>
          <a:p>
            <a:r>
              <a:rPr lang="en-US" altLang="en-US" b="1"/>
              <a:t>Integration</a:t>
            </a:r>
            <a:r>
              <a:rPr lang="en-US" altLang="en-US"/>
              <a:t>:  Test behavior of components interacting with each other.  These tests should cover more “unusual” scenarios, such as invalid inputs.  This is a good place to test for classes being “time sensitive” – that is, whether method calls work independent of </a:t>
            </a:r>
            <a:r>
              <a:rPr lang="en-US" altLang="en-US" i="1"/>
              <a:t>when </a:t>
            </a:r>
            <a:r>
              <a:rPr lang="en-US" altLang="en-US"/>
              <a:t>they occur.</a:t>
            </a:r>
          </a:p>
          <a:p>
            <a:endParaRPr lang="en-US" altLang="en-US"/>
          </a:p>
          <a:p>
            <a:r>
              <a:rPr lang="en-US" altLang="en-US"/>
              <a:t>Integration testing may also include UI testing, end-to-end scenarios, etc.</a:t>
            </a:r>
          </a:p>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3B59A-823E-4A4C-9BBD-A6A4A919EF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07C09E-3FE1-421D-9770-A89B86F69C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93B904B-93EE-4FFB-B2C2-0B5AF77D1482}"/>
              </a:ext>
            </a:extLst>
          </p:cNvPr>
          <p:cNvSpPr>
            <a:spLocks noGrp="1"/>
          </p:cNvSpPr>
          <p:nvPr>
            <p:ph type="dt" sz="half" idx="10"/>
          </p:nvPr>
        </p:nvSpPr>
        <p:spPr/>
        <p:txBody>
          <a:bodyPr/>
          <a:lstStyle/>
          <a:p>
            <a:fld id="{21B58E5E-F9CE-4D35-B2CD-23D5ADBAC7A1}" type="datetimeFigureOut">
              <a:rPr lang="en-US" smtClean="0"/>
              <a:t>7/7/2020</a:t>
            </a:fld>
            <a:endParaRPr lang="en-US"/>
          </a:p>
        </p:txBody>
      </p:sp>
      <p:sp>
        <p:nvSpPr>
          <p:cNvPr id="5" name="Footer Placeholder 4">
            <a:extLst>
              <a:ext uri="{FF2B5EF4-FFF2-40B4-BE49-F238E27FC236}">
                <a16:creationId xmlns:a16="http://schemas.microsoft.com/office/drawing/2014/main" id="{00BB6C8F-38AA-449D-8300-6B96481626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76AEC9-A33F-4580-9AF4-C40900857FF8}"/>
              </a:ext>
            </a:extLst>
          </p:cNvPr>
          <p:cNvSpPr>
            <a:spLocks noGrp="1"/>
          </p:cNvSpPr>
          <p:nvPr>
            <p:ph type="sldNum" sz="quarter" idx="12"/>
          </p:nvPr>
        </p:nvSpPr>
        <p:spPr/>
        <p:txBody>
          <a:bodyPr/>
          <a:lstStyle/>
          <a:p>
            <a:fld id="{29C46816-24C3-46E1-BFD6-F6426F877BE1}" type="slidenum">
              <a:rPr lang="en-US" smtClean="0"/>
              <a:t>‹#›</a:t>
            </a:fld>
            <a:endParaRPr lang="en-US"/>
          </a:p>
        </p:txBody>
      </p:sp>
    </p:spTree>
    <p:extLst>
      <p:ext uri="{BB962C8B-B14F-4D97-AF65-F5344CB8AC3E}">
        <p14:creationId xmlns:p14="http://schemas.microsoft.com/office/powerpoint/2010/main" val="237491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EBD8A-3782-45E5-BDE7-1014AD5B90B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537ED2-9969-494C-AB15-4617D2216A5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185451-71CF-4C92-8FB8-7CAAA2A56B4B}"/>
              </a:ext>
            </a:extLst>
          </p:cNvPr>
          <p:cNvSpPr>
            <a:spLocks noGrp="1"/>
          </p:cNvSpPr>
          <p:nvPr>
            <p:ph type="dt" sz="half" idx="10"/>
          </p:nvPr>
        </p:nvSpPr>
        <p:spPr/>
        <p:txBody>
          <a:bodyPr/>
          <a:lstStyle/>
          <a:p>
            <a:fld id="{21B58E5E-F9CE-4D35-B2CD-23D5ADBAC7A1}" type="datetimeFigureOut">
              <a:rPr lang="en-US" smtClean="0"/>
              <a:t>7/7/2020</a:t>
            </a:fld>
            <a:endParaRPr lang="en-US"/>
          </a:p>
        </p:txBody>
      </p:sp>
      <p:sp>
        <p:nvSpPr>
          <p:cNvPr id="5" name="Footer Placeholder 4">
            <a:extLst>
              <a:ext uri="{FF2B5EF4-FFF2-40B4-BE49-F238E27FC236}">
                <a16:creationId xmlns:a16="http://schemas.microsoft.com/office/drawing/2014/main" id="{F5BF108E-B417-44C8-A48B-7830763B82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96D844-AD8F-4031-A128-9307B2073F42}"/>
              </a:ext>
            </a:extLst>
          </p:cNvPr>
          <p:cNvSpPr>
            <a:spLocks noGrp="1"/>
          </p:cNvSpPr>
          <p:nvPr>
            <p:ph type="sldNum" sz="quarter" idx="12"/>
          </p:nvPr>
        </p:nvSpPr>
        <p:spPr/>
        <p:txBody>
          <a:bodyPr/>
          <a:lstStyle/>
          <a:p>
            <a:fld id="{29C46816-24C3-46E1-BFD6-F6426F877BE1}" type="slidenum">
              <a:rPr lang="en-US" smtClean="0"/>
              <a:t>‹#›</a:t>
            </a:fld>
            <a:endParaRPr lang="en-US"/>
          </a:p>
        </p:txBody>
      </p:sp>
    </p:spTree>
    <p:extLst>
      <p:ext uri="{BB962C8B-B14F-4D97-AF65-F5344CB8AC3E}">
        <p14:creationId xmlns:p14="http://schemas.microsoft.com/office/powerpoint/2010/main" val="1514978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1794D5-E0EA-474E-BE8F-93A7AD648A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A08D2C-8056-4E79-92DD-55533565395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981AC4-0435-4082-83BF-75C3B852213F}"/>
              </a:ext>
            </a:extLst>
          </p:cNvPr>
          <p:cNvSpPr>
            <a:spLocks noGrp="1"/>
          </p:cNvSpPr>
          <p:nvPr>
            <p:ph type="dt" sz="half" idx="10"/>
          </p:nvPr>
        </p:nvSpPr>
        <p:spPr/>
        <p:txBody>
          <a:bodyPr/>
          <a:lstStyle/>
          <a:p>
            <a:fld id="{21B58E5E-F9CE-4D35-B2CD-23D5ADBAC7A1}" type="datetimeFigureOut">
              <a:rPr lang="en-US" smtClean="0"/>
              <a:t>7/7/2020</a:t>
            </a:fld>
            <a:endParaRPr lang="en-US"/>
          </a:p>
        </p:txBody>
      </p:sp>
      <p:sp>
        <p:nvSpPr>
          <p:cNvPr id="5" name="Footer Placeholder 4">
            <a:extLst>
              <a:ext uri="{FF2B5EF4-FFF2-40B4-BE49-F238E27FC236}">
                <a16:creationId xmlns:a16="http://schemas.microsoft.com/office/drawing/2014/main" id="{E63F53F4-449A-4C20-AE2A-9F0A153FA8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064D5D-C149-4A8D-96B6-A77E90169C77}"/>
              </a:ext>
            </a:extLst>
          </p:cNvPr>
          <p:cNvSpPr>
            <a:spLocks noGrp="1"/>
          </p:cNvSpPr>
          <p:nvPr>
            <p:ph type="sldNum" sz="quarter" idx="12"/>
          </p:nvPr>
        </p:nvSpPr>
        <p:spPr/>
        <p:txBody>
          <a:bodyPr/>
          <a:lstStyle/>
          <a:p>
            <a:fld id="{29C46816-24C3-46E1-BFD6-F6426F877BE1}" type="slidenum">
              <a:rPr lang="en-US" smtClean="0"/>
              <a:t>‹#›</a:t>
            </a:fld>
            <a:endParaRPr lang="en-US"/>
          </a:p>
        </p:txBody>
      </p:sp>
    </p:spTree>
    <p:extLst>
      <p:ext uri="{BB962C8B-B14F-4D97-AF65-F5344CB8AC3E}">
        <p14:creationId xmlns:p14="http://schemas.microsoft.com/office/powerpoint/2010/main" val="38985400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099FF-F096-41C1-808B-D092098BD6CE}"/>
              </a:ext>
            </a:extLst>
          </p:cNvPr>
          <p:cNvSpPr>
            <a:spLocks noGrp="1"/>
          </p:cNvSpPr>
          <p:nvPr>
            <p:ph type="title"/>
          </p:nvPr>
        </p:nvSpPr>
        <p:spPr>
          <a:xfrm>
            <a:off x="2032000" y="190500"/>
            <a:ext cx="9347200" cy="1527175"/>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D20538-59AF-4142-8420-5E6CF7175D86}"/>
              </a:ext>
            </a:extLst>
          </p:cNvPr>
          <p:cNvSpPr>
            <a:spLocks noGrp="1"/>
          </p:cNvSpPr>
          <p:nvPr>
            <p:ph type="body" sz="half" idx="1"/>
          </p:nvPr>
        </p:nvSpPr>
        <p:spPr>
          <a:xfrm>
            <a:off x="2032000" y="1905000"/>
            <a:ext cx="4572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D92EC83-55F9-4D32-9AC2-9E75E66C60FD}"/>
              </a:ext>
            </a:extLst>
          </p:cNvPr>
          <p:cNvSpPr>
            <a:spLocks noGrp="1"/>
          </p:cNvSpPr>
          <p:nvPr>
            <p:ph sz="half" idx="2"/>
          </p:nvPr>
        </p:nvSpPr>
        <p:spPr>
          <a:xfrm>
            <a:off x="6807200" y="1905000"/>
            <a:ext cx="4572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7DFC57-8A16-47F5-88AF-E6F507159A86}"/>
              </a:ext>
            </a:extLst>
          </p:cNvPr>
          <p:cNvSpPr>
            <a:spLocks noGrp="1"/>
          </p:cNvSpPr>
          <p:nvPr>
            <p:ph type="dt" sz="half" idx="10"/>
          </p:nvPr>
        </p:nvSpPr>
        <p:spPr>
          <a:xfrm>
            <a:off x="8839200" y="6248400"/>
            <a:ext cx="2540000" cy="457200"/>
          </a:xfrm>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8515D140-D71F-42A1-9EB5-FDC53B577D62}"/>
              </a:ext>
            </a:extLst>
          </p:cNvPr>
          <p:cNvSpPr>
            <a:spLocks noGrp="1"/>
          </p:cNvSpPr>
          <p:nvPr>
            <p:ph type="ftr" sz="quarter" idx="11"/>
          </p:nvPr>
        </p:nvSpPr>
        <p:spPr>
          <a:xfrm>
            <a:off x="4368800" y="6248400"/>
            <a:ext cx="3860800" cy="457200"/>
          </a:xfrm>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54FB2E19-CA2F-4778-9856-CBD23837619D}"/>
              </a:ext>
            </a:extLst>
          </p:cNvPr>
          <p:cNvSpPr>
            <a:spLocks noGrp="1"/>
          </p:cNvSpPr>
          <p:nvPr>
            <p:ph type="sldNum" sz="quarter" idx="12"/>
          </p:nvPr>
        </p:nvSpPr>
        <p:spPr>
          <a:xfrm>
            <a:off x="2032000" y="6248400"/>
            <a:ext cx="1727200" cy="457200"/>
          </a:xfrm>
        </p:spPr>
        <p:txBody>
          <a:bodyPr/>
          <a:lstStyle>
            <a:lvl1pPr>
              <a:defRPr/>
            </a:lvl1pPr>
          </a:lstStyle>
          <a:p>
            <a:fld id="{D9F97396-CE03-461D-A937-9A718A4F8333}" type="slidenum">
              <a:rPr lang="en-US" altLang="en-US"/>
              <a:pPr/>
              <a:t>‹#›</a:t>
            </a:fld>
            <a:endParaRPr lang="en-US" altLang="en-US"/>
          </a:p>
        </p:txBody>
      </p:sp>
    </p:spTree>
    <p:extLst>
      <p:ext uri="{BB962C8B-B14F-4D97-AF65-F5344CB8AC3E}">
        <p14:creationId xmlns:p14="http://schemas.microsoft.com/office/powerpoint/2010/main" val="3186544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03EDC-4D6D-4DF1-9B1F-8C94C22AF4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9D3077-DED5-425C-A70B-5CDEBACF6AC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B0C52A-0FB4-4D44-AEAC-280EC60B1D07}"/>
              </a:ext>
            </a:extLst>
          </p:cNvPr>
          <p:cNvSpPr>
            <a:spLocks noGrp="1"/>
          </p:cNvSpPr>
          <p:nvPr>
            <p:ph type="dt" sz="half" idx="10"/>
          </p:nvPr>
        </p:nvSpPr>
        <p:spPr/>
        <p:txBody>
          <a:bodyPr/>
          <a:lstStyle/>
          <a:p>
            <a:fld id="{21B58E5E-F9CE-4D35-B2CD-23D5ADBAC7A1}" type="datetimeFigureOut">
              <a:rPr lang="en-US" smtClean="0"/>
              <a:t>7/7/2020</a:t>
            </a:fld>
            <a:endParaRPr lang="en-US"/>
          </a:p>
        </p:txBody>
      </p:sp>
      <p:sp>
        <p:nvSpPr>
          <p:cNvPr id="5" name="Footer Placeholder 4">
            <a:extLst>
              <a:ext uri="{FF2B5EF4-FFF2-40B4-BE49-F238E27FC236}">
                <a16:creationId xmlns:a16="http://schemas.microsoft.com/office/drawing/2014/main" id="{47B0052A-766D-4447-B90A-57762D2261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B56196-362D-46E9-8EF8-D44C106A8915}"/>
              </a:ext>
            </a:extLst>
          </p:cNvPr>
          <p:cNvSpPr>
            <a:spLocks noGrp="1"/>
          </p:cNvSpPr>
          <p:nvPr>
            <p:ph type="sldNum" sz="quarter" idx="12"/>
          </p:nvPr>
        </p:nvSpPr>
        <p:spPr/>
        <p:txBody>
          <a:bodyPr/>
          <a:lstStyle/>
          <a:p>
            <a:fld id="{29C46816-24C3-46E1-BFD6-F6426F877BE1}" type="slidenum">
              <a:rPr lang="en-US" smtClean="0"/>
              <a:t>‹#›</a:t>
            </a:fld>
            <a:endParaRPr lang="en-US"/>
          </a:p>
        </p:txBody>
      </p:sp>
    </p:spTree>
    <p:extLst>
      <p:ext uri="{BB962C8B-B14F-4D97-AF65-F5344CB8AC3E}">
        <p14:creationId xmlns:p14="http://schemas.microsoft.com/office/powerpoint/2010/main" val="583401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706AA-4A68-4FE0-AF52-C092F73037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D2C23C-2912-4317-988E-743CDE75C9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192223C-C230-4256-9714-792023E54FEC}"/>
              </a:ext>
            </a:extLst>
          </p:cNvPr>
          <p:cNvSpPr>
            <a:spLocks noGrp="1"/>
          </p:cNvSpPr>
          <p:nvPr>
            <p:ph type="dt" sz="half" idx="10"/>
          </p:nvPr>
        </p:nvSpPr>
        <p:spPr/>
        <p:txBody>
          <a:bodyPr/>
          <a:lstStyle/>
          <a:p>
            <a:fld id="{21B58E5E-F9CE-4D35-B2CD-23D5ADBAC7A1}" type="datetimeFigureOut">
              <a:rPr lang="en-US" smtClean="0"/>
              <a:t>7/7/2020</a:t>
            </a:fld>
            <a:endParaRPr lang="en-US"/>
          </a:p>
        </p:txBody>
      </p:sp>
      <p:sp>
        <p:nvSpPr>
          <p:cNvPr id="5" name="Footer Placeholder 4">
            <a:extLst>
              <a:ext uri="{FF2B5EF4-FFF2-40B4-BE49-F238E27FC236}">
                <a16:creationId xmlns:a16="http://schemas.microsoft.com/office/drawing/2014/main" id="{2132A120-B0B5-4614-BA98-ABBEA955C1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1AEB75-672D-46B2-B10A-67B7164A7FF1}"/>
              </a:ext>
            </a:extLst>
          </p:cNvPr>
          <p:cNvSpPr>
            <a:spLocks noGrp="1"/>
          </p:cNvSpPr>
          <p:nvPr>
            <p:ph type="sldNum" sz="quarter" idx="12"/>
          </p:nvPr>
        </p:nvSpPr>
        <p:spPr/>
        <p:txBody>
          <a:bodyPr/>
          <a:lstStyle/>
          <a:p>
            <a:fld id="{29C46816-24C3-46E1-BFD6-F6426F877BE1}" type="slidenum">
              <a:rPr lang="en-US" smtClean="0"/>
              <a:t>‹#›</a:t>
            </a:fld>
            <a:endParaRPr lang="en-US"/>
          </a:p>
        </p:txBody>
      </p:sp>
    </p:spTree>
    <p:extLst>
      <p:ext uri="{BB962C8B-B14F-4D97-AF65-F5344CB8AC3E}">
        <p14:creationId xmlns:p14="http://schemas.microsoft.com/office/powerpoint/2010/main" val="402143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5BD06-D4CD-44B3-B80E-8F271CBBDF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20F07B-3A36-447F-AE14-DFF2478A8CB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99EA65-6A36-4C8E-9CBA-F7176063855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32A4AC-3F20-489A-945A-36802FFF428C}"/>
              </a:ext>
            </a:extLst>
          </p:cNvPr>
          <p:cNvSpPr>
            <a:spLocks noGrp="1"/>
          </p:cNvSpPr>
          <p:nvPr>
            <p:ph type="dt" sz="half" idx="10"/>
          </p:nvPr>
        </p:nvSpPr>
        <p:spPr/>
        <p:txBody>
          <a:bodyPr/>
          <a:lstStyle/>
          <a:p>
            <a:fld id="{21B58E5E-F9CE-4D35-B2CD-23D5ADBAC7A1}" type="datetimeFigureOut">
              <a:rPr lang="en-US" smtClean="0"/>
              <a:t>7/7/2020</a:t>
            </a:fld>
            <a:endParaRPr lang="en-US"/>
          </a:p>
        </p:txBody>
      </p:sp>
      <p:sp>
        <p:nvSpPr>
          <p:cNvPr id="6" name="Footer Placeholder 5">
            <a:extLst>
              <a:ext uri="{FF2B5EF4-FFF2-40B4-BE49-F238E27FC236}">
                <a16:creationId xmlns:a16="http://schemas.microsoft.com/office/drawing/2014/main" id="{F87C14BF-3017-4AA2-81AC-E5AAE8D28D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BB8008-F726-4B28-AE55-9EBD767F7B86}"/>
              </a:ext>
            </a:extLst>
          </p:cNvPr>
          <p:cNvSpPr>
            <a:spLocks noGrp="1"/>
          </p:cNvSpPr>
          <p:nvPr>
            <p:ph type="sldNum" sz="quarter" idx="12"/>
          </p:nvPr>
        </p:nvSpPr>
        <p:spPr/>
        <p:txBody>
          <a:bodyPr/>
          <a:lstStyle/>
          <a:p>
            <a:fld id="{29C46816-24C3-46E1-BFD6-F6426F877BE1}" type="slidenum">
              <a:rPr lang="en-US" smtClean="0"/>
              <a:t>‹#›</a:t>
            </a:fld>
            <a:endParaRPr lang="en-US"/>
          </a:p>
        </p:txBody>
      </p:sp>
    </p:spTree>
    <p:extLst>
      <p:ext uri="{BB962C8B-B14F-4D97-AF65-F5344CB8AC3E}">
        <p14:creationId xmlns:p14="http://schemas.microsoft.com/office/powerpoint/2010/main" val="1952526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9B636-A028-468E-8ADC-20EE76060C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B17573-C65A-46B1-98FF-4C6AC8E655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733DBDF-CF9D-49C6-AF9C-45A74345B2B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4CEB7B0-6921-43FE-9E62-F563E9C08C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24F50E0-4752-46C6-891E-9E3DC8B0B4A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C43470-0838-4A27-9007-A3C6468464B1}"/>
              </a:ext>
            </a:extLst>
          </p:cNvPr>
          <p:cNvSpPr>
            <a:spLocks noGrp="1"/>
          </p:cNvSpPr>
          <p:nvPr>
            <p:ph type="dt" sz="half" idx="10"/>
          </p:nvPr>
        </p:nvSpPr>
        <p:spPr/>
        <p:txBody>
          <a:bodyPr/>
          <a:lstStyle/>
          <a:p>
            <a:fld id="{21B58E5E-F9CE-4D35-B2CD-23D5ADBAC7A1}" type="datetimeFigureOut">
              <a:rPr lang="en-US" smtClean="0"/>
              <a:t>7/7/2020</a:t>
            </a:fld>
            <a:endParaRPr lang="en-US"/>
          </a:p>
        </p:txBody>
      </p:sp>
      <p:sp>
        <p:nvSpPr>
          <p:cNvPr id="8" name="Footer Placeholder 7">
            <a:extLst>
              <a:ext uri="{FF2B5EF4-FFF2-40B4-BE49-F238E27FC236}">
                <a16:creationId xmlns:a16="http://schemas.microsoft.com/office/drawing/2014/main" id="{DE1CF215-B24A-4E97-BD48-38D4D36B59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73BE535-CBF6-47BD-9888-AB997B80CDB3}"/>
              </a:ext>
            </a:extLst>
          </p:cNvPr>
          <p:cNvSpPr>
            <a:spLocks noGrp="1"/>
          </p:cNvSpPr>
          <p:nvPr>
            <p:ph type="sldNum" sz="quarter" idx="12"/>
          </p:nvPr>
        </p:nvSpPr>
        <p:spPr/>
        <p:txBody>
          <a:bodyPr/>
          <a:lstStyle/>
          <a:p>
            <a:fld id="{29C46816-24C3-46E1-BFD6-F6426F877BE1}" type="slidenum">
              <a:rPr lang="en-US" smtClean="0"/>
              <a:t>‹#›</a:t>
            </a:fld>
            <a:endParaRPr lang="en-US"/>
          </a:p>
        </p:txBody>
      </p:sp>
    </p:spTree>
    <p:extLst>
      <p:ext uri="{BB962C8B-B14F-4D97-AF65-F5344CB8AC3E}">
        <p14:creationId xmlns:p14="http://schemas.microsoft.com/office/powerpoint/2010/main" val="3703758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74864-4535-472F-A686-2097FE2CA38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117354B-9226-46E7-A630-A0D0A637B020}"/>
              </a:ext>
            </a:extLst>
          </p:cNvPr>
          <p:cNvSpPr>
            <a:spLocks noGrp="1"/>
          </p:cNvSpPr>
          <p:nvPr>
            <p:ph type="dt" sz="half" idx="10"/>
          </p:nvPr>
        </p:nvSpPr>
        <p:spPr/>
        <p:txBody>
          <a:bodyPr/>
          <a:lstStyle/>
          <a:p>
            <a:fld id="{21B58E5E-F9CE-4D35-B2CD-23D5ADBAC7A1}" type="datetimeFigureOut">
              <a:rPr lang="en-US" smtClean="0"/>
              <a:t>7/7/2020</a:t>
            </a:fld>
            <a:endParaRPr lang="en-US"/>
          </a:p>
        </p:txBody>
      </p:sp>
      <p:sp>
        <p:nvSpPr>
          <p:cNvPr id="4" name="Footer Placeholder 3">
            <a:extLst>
              <a:ext uri="{FF2B5EF4-FFF2-40B4-BE49-F238E27FC236}">
                <a16:creationId xmlns:a16="http://schemas.microsoft.com/office/drawing/2014/main" id="{B9879925-D7E8-4FEB-ADEE-28F8397F3D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9BA79B2-D390-4EB4-BD6C-D0D571D46D36}"/>
              </a:ext>
            </a:extLst>
          </p:cNvPr>
          <p:cNvSpPr>
            <a:spLocks noGrp="1"/>
          </p:cNvSpPr>
          <p:nvPr>
            <p:ph type="sldNum" sz="quarter" idx="12"/>
          </p:nvPr>
        </p:nvSpPr>
        <p:spPr/>
        <p:txBody>
          <a:bodyPr/>
          <a:lstStyle/>
          <a:p>
            <a:fld id="{29C46816-24C3-46E1-BFD6-F6426F877BE1}" type="slidenum">
              <a:rPr lang="en-US" smtClean="0"/>
              <a:t>‹#›</a:t>
            </a:fld>
            <a:endParaRPr lang="en-US"/>
          </a:p>
        </p:txBody>
      </p:sp>
    </p:spTree>
    <p:extLst>
      <p:ext uri="{BB962C8B-B14F-4D97-AF65-F5344CB8AC3E}">
        <p14:creationId xmlns:p14="http://schemas.microsoft.com/office/powerpoint/2010/main" val="3745275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41F387-1784-43D6-9996-D7079839120D}"/>
              </a:ext>
            </a:extLst>
          </p:cNvPr>
          <p:cNvSpPr>
            <a:spLocks noGrp="1"/>
          </p:cNvSpPr>
          <p:nvPr>
            <p:ph type="dt" sz="half" idx="10"/>
          </p:nvPr>
        </p:nvSpPr>
        <p:spPr/>
        <p:txBody>
          <a:bodyPr/>
          <a:lstStyle/>
          <a:p>
            <a:fld id="{21B58E5E-F9CE-4D35-B2CD-23D5ADBAC7A1}" type="datetimeFigureOut">
              <a:rPr lang="en-US" smtClean="0"/>
              <a:t>7/7/2020</a:t>
            </a:fld>
            <a:endParaRPr lang="en-US"/>
          </a:p>
        </p:txBody>
      </p:sp>
      <p:sp>
        <p:nvSpPr>
          <p:cNvPr id="3" name="Footer Placeholder 2">
            <a:extLst>
              <a:ext uri="{FF2B5EF4-FFF2-40B4-BE49-F238E27FC236}">
                <a16:creationId xmlns:a16="http://schemas.microsoft.com/office/drawing/2014/main" id="{22D588CD-37C3-44AF-BD29-EDFD4D2C19F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DE010DD-F0F8-46F4-8AD9-A17F4D2BDED1}"/>
              </a:ext>
            </a:extLst>
          </p:cNvPr>
          <p:cNvSpPr>
            <a:spLocks noGrp="1"/>
          </p:cNvSpPr>
          <p:nvPr>
            <p:ph type="sldNum" sz="quarter" idx="12"/>
          </p:nvPr>
        </p:nvSpPr>
        <p:spPr/>
        <p:txBody>
          <a:bodyPr/>
          <a:lstStyle/>
          <a:p>
            <a:fld id="{29C46816-24C3-46E1-BFD6-F6426F877BE1}" type="slidenum">
              <a:rPr lang="en-US" smtClean="0"/>
              <a:t>‹#›</a:t>
            </a:fld>
            <a:endParaRPr lang="en-US"/>
          </a:p>
        </p:txBody>
      </p:sp>
    </p:spTree>
    <p:extLst>
      <p:ext uri="{BB962C8B-B14F-4D97-AF65-F5344CB8AC3E}">
        <p14:creationId xmlns:p14="http://schemas.microsoft.com/office/powerpoint/2010/main" val="1779380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C34F7-206F-4ED0-82E2-EC002F9259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5D63B2-C2DE-4B36-83F1-90F1891245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7347F8-FAAE-475B-B34B-D8D3F5D0CF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EB18ABC-E136-4642-8FC6-1D8C3DDF4DAD}"/>
              </a:ext>
            </a:extLst>
          </p:cNvPr>
          <p:cNvSpPr>
            <a:spLocks noGrp="1"/>
          </p:cNvSpPr>
          <p:nvPr>
            <p:ph type="dt" sz="half" idx="10"/>
          </p:nvPr>
        </p:nvSpPr>
        <p:spPr/>
        <p:txBody>
          <a:bodyPr/>
          <a:lstStyle/>
          <a:p>
            <a:fld id="{21B58E5E-F9CE-4D35-B2CD-23D5ADBAC7A1}" type="datetimeFigureOut">
              <a:rPr lang="en-US" smtClean="0"/>
              <a:t>7/7/2020</a:t>
            </a:fld>
            <a:endParaRPr lang="en-US"/>
          </a:p>
        </p:txBody>
      </p:sp>
      <p:sp>
        <p:nvSpPr>
          <p:cNvPr id="6" name="Footer Placeholder 5">
            <a:extLst>
              <a:ext uri="{FF2B5EF4-FFF2-40B4-BE49-F238E27FC236}">
                <a16:creationId xmlns:a16="http://schemas.microsoft.com/office/drawing/2014/main" id="{825B8F6B-CCC1-4AE6-B665-A80C2209F4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6449F8-4EF2-4661-9481-1356961B0490}"/>
              </a:ext>
            </a:extLst>
          </p:cNvPr>
          <p:cNvSpPr>
            <a:spLocks noGrp="1"/>
          </p:cNvSpPr>
          <p:nvPr>
            <p:ph type="sldNum" sz="quarter" idx="12"/>
          </p:nvPr>
        </p:nvSpPr>
        <p:spPr/>
        <p:txBody>
          <a:bodyPr/>
          <a:lstStyle/>
          <a:p>
            <a:fld id="{29C46816-24C3-46E1-BFD6-F6426F877BE1}" type="slidenum">
              <a:rPr lang="en-US" smtClean="0"/>
              <a:t>‹#›</a:t>
            </a:fld>
            <a:endParaRPr lang="en-US"/>
          </a:p>
        </p:txBody>
      </p:sp>
    </p:spTree>
    <p:extLst>
      <p:ext uri="{BB962C8B-B14F-4D97-AF65-F5344CB8AC3E}">
        <p14:creationId xmlns:p14="http://schemas.microsoft.com/office/powerpoint/2010/main" val="230562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2038F-CA25-476A-B0CC-8FDF056BCA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C25D531-22C2-4816-BE11-2155468C5A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27A52FA-81EC-41CC-A1C5-A523EE724B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8E06BE9-62D6-4266-A8B6-BB5DD08FDB2D}"/>
              </a:ext>
            </a:extLst>
          </p:cNvPr>
          <p:cNvSpPr>
            <a:spLocks noGrp="1"/>
          </p:cNvSpPr>
          <p:nvPr>
            <p:ph type="dt" sz="half" idx="10"/>
          </p:nvPr>
        </p:nvSpPr>
        <p:spPr/>
        <p:txBody>
          <a:bodyPr/>
          <a:lstStyle/>
          <a:p>
            <a:fld id="{21B58E5E-F9CE-4D35-B2CD-23D5ADBAC7A1}" type="datetimeFigureOut">
              <a:rPr lang="en-US" smtClean="0"/>
              <a:t>7/7/2020</a:t>
            </a:fld>
            <a:endParaRPr lang="en-US"/>
          </a:p>
        </p:txBody>
      </p:sp>
      <p:sp>
        <p:nvSpPr>
          <p:cNvPr id="6" name="Footer Placeholder 5">
            <a:extLst>
              <a:ext uri="{FF2B5EF4-FFF2-40B4-BE49-F238E27FC236}">
                <a16:creationId xmlns:a16="http://schemas.microsoft.com/office/drawing/2014/main" id="{421E6474-E39D-46F2-B1DB-6A36E0C874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6D747C-4CA2-4199-B26C-40A39F003A1B}"/>
              </a:ext>
            </a:extLst>
          </p:cNvPr>
          <p:cNvSpPr>
            <a:spLocks noGrp="1"/>
          </p:cNvSpPr>
          <p:nvPr>
            <p:ph type="sldNum" sz="quarter" idx="12"/>
          </p:nvPr>
        </p:nvSpPr>
        <p:spPr/>
        <p:txBody>
          <a:bodyPr/>
          <a:lstStyle/>
          <a:p>
            <a:fld id="{29C46816-24C3-46E1-BFD6-F6426F877BE1}" type="slidenum">
              <a:rPr lang="en-US" smtClean="0"/>
              <a:t>‹#›</a:t>
            </a:fld>
            <a:endParaRPr lang="en-US"/>
          </a:p>
        </p:txBody>
      </p:sp>
    </p:spTree>
    <p:extLst>
      <p:ext uri="{BB962C8B-B14F-4D97-AF65-F5344CB8AC3E}">
        <p14:creationId xmlns:p14="http://schemas.microsoft.com/office/powerpoint/2010/main" val="3686646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F93C23-1F91-44FA-A40B-D11865B987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3B69E6D-FE06-4891-8700-FE50671873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60B176-A80B-481F-AD7B-17BDAC8161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B58E5E-F9CE-4D35-B2CD-23D5ADBAC7A1}" type="datetimeFigureOut">
              <a:rPr lang="en-US" smtClean="0"/>
              <a:t>7/7/2020</a:t>
            </a:fld>
            <a:endParaRPr lang="en-US"/>
          </a:p>
        </p:txBody>
      </p:sp>
      <p:sp>
        <p:nvSpPr>
          <p:cNvPr id="5" name="Footer Placeholder 4">
            <a:extLst>
              <a:ext uri="{FF2B5EF4-FFF2-40B4-BE49-F238E27FC236}">
                <a16:creationId xmlns:a16="http://schemas.microsoft.com/office/drawing/2014/main" id="{9A3520DD-99F7-4DA3-960D-3A0437EB27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BF3D63C-918F-4B47-9E1A-0CD1108EEF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C46816-24C3-46E1-BFD6-F6426F877BE1}" type="slidenum">
              <a:rPr lang="en-US" smtClean="0"/>
              <a:t>‹#›</a:t>
            </a:fld>
            <a:endParaRPr lang="en-US"/>
          </a:p>
        </p:txBody>
      </p:sp>
    </p:spTree>
    <p:extLst>
      <p:ext uri="{BB962C8B-B14F-4D97-AF65-F5344CB8AC3E}">
        <p14:creationId xmlns:p14="http://schemas.microsoft.com/office/powerpoint/2010/main" val="9621593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oftwaretestingfundamentals.com/black-box-testing/" TargetMode="External"/><Relationship Id="rId2" Type="http://schemas.openxmlformats.org/officeDocument/2006/relationships/hyperlink" Target="http://softwaretestingfundamentals.com/software-testing-methods/" TargetMode="External"/><Relationship Id="rId1" Type="http://schemas.openxmlformats.org/officeDocument/2006/relationships/slideLayout" Target="../slideLayouts/slideLayout2.xml"/><Relationship Id="rId4" Type="http://schemas.openxmlformats.org/officeDocument/2006/relationships/hyperlink" Target="http://softwaretestingfundamentals.com/white-box-testing/"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9.emf"/></Relationships>
</file>

<file path=ppt/slides/_rels/slide36.xml.rels><?xml version="1.0" encoding="UTF-8" standalone="yes"?>
<Relationships xmlns="http://schemas.openxmlformats.org/package/2006/relationships"><Relationship Id="rId3" Type="http://schemas.openxmlformats.org/officeDocument/2006/relationships/hyperlink" Target="http://emma.sourceforge.net/intro.html" TargetMode="External"/><Relationship Id="rId2" Type="http://schemas.openxmlformats.org/officeDocument/2006/relationships/hyperlink" Target="http://emma.sourceforge.net/" TargetMode="External"/><Relationship Id="rId1" Type="http://schemas.openxmlformats.org/officeDocument/2006/relationships/slideLayout" Target="../slideLayouts/slideLayout2.xml"/><Relationship Id="rId6" Type="http://schemas.openxmlformats.org/officeDocument/2006/relationships/hyperlink" Target="http://emma.sourceforge.net/faq.html" TargetMode="External"/><Relationship Id="rId5" Type="http://schemas.openxmlformats.org/officeDocument/2006/relationships/hyperlink" Target="http://emma.sourceforge.net/samples.html" TargetMode="External"/><Relationship Id="rId4" Type="http://schemas.openxmlformats.org/officeDocument/2006/relationships/hyperlink" Target="http://sourceforge.net/projects/emma/files/" TargetMode="External"/></Relationships>
</file>

<file path=ppt/slides/_rels/slide37.xml.rels><?xml version="1.0" encoding="UTF-8" standalone="yes"?>
<Relationships xmlns="http://schemas.openxmlformats.org/package/2006/relationships"><Relationship Id="rId2" Type="http://schemas.openxmlformats.org/officeDocument/2006/relationships/hyperlink" Target="http://sourceforge.net/projects/emma/files/"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2">
            <a:extLst>
              <a:ext uri="{FF2B5EF4-FFF2-40B4-BE49-F238E27FC236}">
                <a16:creationId xmlns:a16="http://schemas.microsoft.com/office/drawing/2014/main" id="{BFA50888-B700-4199-ACCF-0A5BAA15B128}"/>
              </a:ext>
            </a:extLst>
          </p:cNvPr>
          <p:cNvSpPr txBox="1">
            <a:spLocks noChangeArrowheads="1"/>
          </p:cNvSpPr>
          <p:nvPr/>
        </p:nvSpPr>
        <p:spPr bwMode="auto">
          <a:xfrm>
            <a:off x="2209800" y="914400"/>
            <a:ext cx="8153400" cy="2133600"/>
          </a:xfrm>
          <a:prstGeom prst="rect">
            <a:avLst/>
          </a:prstGeom>
          <a:noFill/>
          <a:ln>
            <a:noFill/>
          </a:ln>
          <a:effectLst/>
          <a:extLst>
            <a:ext uri="{909E8E84-426E-40DD-AFC4-6F175D3DCCD1}">
              <a14:hiddenFill xmlns:a14="http://schemas.microsoft.com/office/drawing/2010/main">
                <a:solidFill>
                  <a:srgbClr val="80808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defRPr/>
            </a:pPr>
            <a:r>
              <a:rPr lang="en-US" altLang="en-US" dirty="0">
                <a:effectLst>
                  <a:outerShdw blurRad="38100" dist="38100" dir="2700000" algn="tl">
                    <a:srgbClr val="000000">
                      <a:alpha val="43137"/>
                    </a:srgbClr>
                  </a:outerShdw>
                </a:effectLst>
                <a:latin typeface="Verdana" panose="020B0604030504040204" pitchFamily="34" charset="0"/>
                <a:cs typeface="Times New Roman" panose="02020603050405020304" pitchFamily="18" charset="0"/>
              </a:rPr>
              <a:t>Software Engineering</a:t>
            </a:r>
          </a:p>
          <a:p>
            <a:pPr algn="ctr" eaLnBrk="1" hangingPunct="1">
              <a:spcBef>
                <a:spcPct val="0"/>
              </a:spcBef>
              <a:buFontTx/>
              <a:buNone/>
              <a:defRPr/>
            </a:pPr>
            <a:r>
              <a:rPr lang="en-US" altLang="en-US" dirty="0">
                <a:effectLst>
                  <a:outerShdw blurRad="38100" dist="38100" dir="2700000" algn="tl">
                    <a:srgbClr val="000000">
                      <a:alpha val="43137"/>
                    </a:srgbClr>
                  </a:outerShdw>
                </a:effectLst>
                <a:latin typeface="Verdana" panose="020B0604030504040204" pitchFamily="34" charset="0"/>
                <a:cs typeface="Times New Roman" panose="02020603050405020304" pitchFamily="18" charset="0"/>
              </a:rPr>
              <a:t>Software Testing</a:t>
            </a:r>
          </a:p>
        </p:txBody>
      </p:sp>
      <p:sp>
        <p:nvSpPr>
          <p:cNvPr id="5" name="Subtitle 1">
            <a:extLst>
              <a:ext uri="{FF2B5EF4-FFF2-40B4-BE49-F238E27FC236}">
                <a16:creationId xmlns:a16="http://schemas.microsoft.com/office/drawing/2014/main" id="{222BD936-F90D-4E79-AA8D-F1319F8E557C}"/>
              </a:ext>
            </a:extLst>
          </p:cNvPr>
          <p:cNvSpPr txBox="1">
            <a:spLocks noChangeArrowheads="1"/>
          </p:cNvSpPr>
          <p:nvPr/>
        </p:nvSpPr>
        <p:spPr bwMode="auto">
          <a:xfrm>
            <a:off x="2057400" y="3505200"/>
            <a:ext cx="78486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rgbClr val="808080"/>
              </a:buClr>
              <a:buSzPct val="60000"/>
              <a:buFont typeface="Wingdings" panose="05000000000000000000" pitchFamily="2" charset="2"/>
              <a:buChar char="n"/>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800080"/>
              </a:buClr>
              <a:buSzPct val="55000"/>
              <a:buFont typeface="Wingdings" panose="05000000000000000000" pitchFamily="2" charset="2"/>
              <a:buChar char="n"/>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50000"/>
              <a:buFont typeface="Wingdings" panose="05000000000000000000" pitchFamily="2" charset="2"/>
              <a:buChar char="n"/>
              <a:defRPr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55000"/>
              <a:buFont typeface="Wingdings" panose="05000000000000000000" pitchFamily="2" charset="2"/>
              <a:buChar char="n"/>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C0C0C0"/>
              </a:buClr>
              <a:buSzPct val="50000"/>
              <a:buFont typeface="Wingdings" panose="05000000000000000000" pitchFamily="2" charset="2"/>
              <a:buChar char="n"/>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defRPr/>
            </a:pPr>
            <a:r>
              <a:rPr lang="en-US" altLang="en-US" dirty="0">
                <a:latin typeface="Arial Black" panose="020B0A04020102020204" pitchFamily="34" charset="0"/>
              </a:rPr>
              <a:t>CS 1530</a:t>
            </a:r>
          </a:p>
          <a:p>
            <a:pPr marL="0" indent="0" algn="r">
              <a:buNone/>
              <a:defRPr/>
            </a:pPr>
            <a:r>
              <a:rPr lang="en-US" altLang="en-US" dirty="0">
                <a:latin typeface="Arial Black" panose="020B0A04020102020204" pitchFamily="34" charset="0"/>
              </a:rPr>
              <a:t>Summer 2020</a:t>
            </a:r>
          </a:p>
          <a:p>
            <a:pPr marL="0" indent="0" algn="r">
              <a:buNone/>
              <a:defRPr/>
            </a:pPr>
            <a:r>
              <a:rPr lang="en-US" altLang="en-US" dirty="0">
                <a:latin typeface="Arial Black" panose="020B0A04020102020204" pitchFamily="34" charset="0"/>
              </a:rPr>
              <a:t>Instructor: Sohel Sarwar</a:t>
            </a:r>
          </a:p>
          <a:p>
            <a:pPr marL="0" indent="0" algn="r">
              <a:buNone/>
              <a:defRPr/>
            </a:pPr>
            <a:r>
              <a:rPr lang="en-US" altLang="en-US" dirty="0">
                <a:latin typeface="Arial Black" panose="020B0A04020102020204" pitchFamily="34" charset="0"/>
              </a:rPr>
              <a:t>University of Pittsburgh</a:t>
            </a:r>
          </a:p>
          <a:p>
            <a:pPr marL="0" indent="0" algn="r">
              <a:buNone/>
              <a:defRPr/>
            </a:pPr>
            <a:r>
              <a:rPr lang="en-US" altLang="en-US" dirty="0">
                <a:latin typeface="Arial Black" panose="020B0A04020102020204" pitchFamily="34" charset="0"/>
              </a:rPr>
              <a:t>Lecture 12</a:t>
            </a:r>
          </a:p>
          <a:p>
            <a:pPr marL="0" indent="0" algn="r">
              <a:buNone/>
              <a:defRPr/>
            </a:pPr>
            <a:endParaRPr lang="en-US" altLang="en-US" dirty="0">
              <a:latin typeface="Arial Black" panose="020B0A04020102020204" pitchFamily="34" charset="0"/>
            </a:endParaRPr>
          </a:p>
          <a:p>
            <a:pPr marL="0" indent="0" algn="r">
              <a:buNone/>
              <a:defRPr/>
            </a:pPr>
            <a:endParaRPr lang="en-US" altLang="en-US" dirty="0">
              <a:latin typeface="Arial Black" panose="020B0A04020102020204" pitchFamily="34" charset="0"/>
            </a:endParaRPr>
          </a:p>
          <a:p>
            <a:pPr algn="r">
              <a:defRPr/>
            </a:pPr>
            <a:endParaRPr lang="en-US" altLang="en-US" dirty="0"/>
          </a:p>
          <a:p>
            <a:pPr>
              <a:defRPr/>
            </a:pPr>
            <a:endParaRPr lang="en-US" altLang="en-US" dirty="0"/>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89E8A6E-AA85-4A4C-A0A3-ED87F1A4268A}"/>
              </a:ext>
            </a:extLst>
          </p:cNvPr>
          <p:cNvSpPr>
            <a:spLocks noGrp="1"/>
          </p:cNvSpPr>
          <p:nvPr>
            <p:ph type="ftr" sz="quarter" idx="10"/>
          </p:nvPr>
        </p:nvSpPr>
        <p:spPr/>
        <p:txBody>
          <a:bodyPr/>
          <a:lstStyle/>
          <a:p>
            <a:r>
              <a:rPr lang="en-US" altLang="en-US"/>
              <a:t>Unit testing with JUnit</a:t>
            </a:r>
          </a:p>
        </p:txBody>
      </p:sp>
      <p:sp>
        <p:nvSpPr>
          <p:cNvPr id="5" name="Slide Number Placeholder 4">
            <a:extLst>
              <a:ext uri="{FF2B5EF4-FFF2-40B4-BE49-F238E27FC236}">
                <a16:creationId xmlns:a16="http://schemas.microsoft.com/office/drawing/2014/main" id="{4045C9AC-0185-4F89-B5CA-79254137DA15}"/>
              </a:ext>
            </a:extLst>
          </p:cNvPr>
          <p:cNvSpPr>
            <a:spLocks noGrp="1"/>
          </p:cNvSpPr>
          <p:nvPr>
            <p:ph type="sldNum" sz="quarter" idx="11"/>
          </p:nvPr>
        </p:nvSpPr>
        <p:spPr/>
        <p:txBody>
          <a:bodyPr/>
          <a:lstStyle/>
          <a:p>
            <a:fld id="{A455F4FE-9663-4D94-9B9F-57B12F390C10}" type="slidenum">
              <a:rPr lang="en-US" altLang="en-US"/>
              <a:pPr/>
              <a:t>10</a:t>
            </a:fld>
            <a:endParaRPr lang="en-US" altLang="en-US"/>
          </a:p>
        </p:txBody>
      </p:sp>
      <p:sp>
        <p:nvSpPr>
          <p:cNvPr id="396290" name="Rectangle 2">
            <a:extLst>
              <a:ext uri="{FF2B5EF4-FFF2-40B4-BE49-F238E27FC236}">
                <a16:creationId xmlns:a16="http://schemas.microsoft.com/office/drawing/2014/main" id="{FFFEF567-4296-494E-89C5-067125AF1D17}"/>
              </a:ext>
            </a:extLst>
          </p:cNvPr>
          <p:cNvSpPr>
            <a:spLocks noGrp="1" noChangeArrowheads="1"/>
          </p:cNvSpPr>
          <p:nvPr>
            <p:ph type="title"/>
          </p:nvPr>
        </p:nvSpPr>
        <p:spPr/>
        <p:txBody>
          <a:bodyPr/>
          <a:lstStyle/>
          <a:p>
            <a:r>
              <a:rPr lang="de-DE" altLang="en-US"/>
              <a:t>What is test case</a:t>
            </a:r>
          </a:p>
        </p:txBody>
      </p:sp>
      <p:sp>
        <p:nvSpPr>
          <p:cNvPr id="396291" name="Rectangle 3">
            <a:extLst>
              <a:ext uri="{FF2B5EF4-FFF2-40B4-BE49-F238E27FC236}">
                <a16:creationId xmlns:a16="http://schemas.microsoft.com/office/drawing/2014/main" id="{C4F25F96-F961-4F52-9D4A-ECB3F9584811}"/>
              </a:ext>
            </a:extLst>
          </p:cNvPr>
          <p:cNvSpPr>
            <a:spLocks noGrp="1" noChangeArrowheads="1"/>
          </p:cNvSpPr>
          <p:nvPr>
            <p:ph type="body" idx="1"/>
          </p:nvPr>
        </p:nvSpPr>
        <p:spPr/>
        <p:txBody>
          <a:bodyPr/>
          <a:lstStyle/>
          <a:p>
            <a:endParaRPr lang="de-DE" altLang="en-US"/>
          </a:p>
          <a:p>
            <a:r>
              <a:rPr lang="de-DE" altLang="en-US"/>
              <a:t>A test case is a document that describes an input, action, or event and an expected response, to determine if a feature of an application is working correctly </a:t>
            </a:r>
          </a:p>
          <a:p>
            <a:pPr>
              <a:buFont typeface="Wingdings" panose="05000000000000000000" pitchFamily="2" charset="2"/>
              <a:buNone/>
            </a:pPr>
            <a:endParaRPr lang="de-DE"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3F99454-4913-41EB-85B8-836898AE71DA}"/>
              </a:ext>
            </a:extLst>
          </p:cNvPr>
          <p:cNvSpPr>
            <a:spLocks noGrp="1"/>
          </p:cNvSpPr>
          <p:nvPr>
            <p:ph type="ftr" sz="quarter" idx="10"/>
          </p:nvPr>
        </p:nvSpPr>
        <p:spPr/>
        <p:txBody>
          <a:bodyPr/>
          <a:lstStyle/>
          <a:p>
            <a:r>
              <a:rPr lang="en-US" altLang="en-US"/>
              <a:t>Unit testing with JUnit</a:t>
            </a:r>
          </a:p>
        </p:txBody>
      </p:sp>
      <p:sp>
        <p:nvSpPr>
          <p:cNvPr id="5" name="Slide Number Placeholder 4">
            <a:extLst>
              <a:ext uri="{FF2B5EF4-FFF2-40B4-BE49-F238E27FC236}">
                <a16:creationId xmlns:a16="http://schemas.microsoft.com/office/drawing/2014/main" id="{14D97590-5743-4F81-9D60-C6AB2B3F6329}"/>
              </a:ext>
            </a:extLst>
          </p:cNvPr>
          <p:cNvSpPr>
            <a:spLocks noGrp="1"/>
          </p:cNvSpPr>
          <p:nvPr>
            <p:ph type="sldNum" sz="quarter" idx="11"/>
          </p:nvPr>
        </p:nvSpPr>
        <p:spPr/>
        <p:txBody>
          <a:bodyPr/>
          <a:lstStyle/>
          <a:p>
            <a:fld id="{2C8E7164-7B80-4F02-8469-2FAD97393420}" type="slidenum">
              <a:rPr lang="en-US" altLang="en-US"/>
              <a:pPr/>
              <a:t>11</a:t>
            </a:fld>
            <a:endParaRPr lang="en-US" altLang="en-US"/>
          </a:p>
        </p:txBody>
      </p:sp>
      <p:sp>
        <p:nvSpPr>
          <p:cNvPr id="446466" name="Rectangle 2">
            <a:extLst>
              <a:ext uri="{FF2B5EF4-FFF2-40B4-BE49-F238E27FC236}">
                <a16:creationId xmlns:a16="http://schemas.microsoft.com/office/drawing/2014/main" id="{C481DA50-10A2-4D80-9A46-EA6F9E847027}"/>
              </a:ext>
            </a:extLst>
          </p:cNvPr>
          <p:cNvSpPr>
            <a:spLocks noGrp="1" noChangeArrowheads="1"/>
          </p:cNvSpPr>
          <p:nvPr>
            <p:ph type="title"/>
          </p:nvPr>
        </p:nvSpPr>
        <p:spPr/>
        <p:txBody>
          <a:bodyPr/>
          <a:lstStyle/>
          <a:p>
            <a:r>
              <a:rPr lang="en-US" altLang="en-US"/>
              <a:t>Good test case design</a:t>
            </a:r>
          </a:p>
        </p:txBody>
      </p:sp>
      <p:sp>
        <p:nvSpPr>
          <p:cNvPr id="446467" name="Rectangle 3">
            <a:extLst>
              <a:ext uri="{FF2B5EF4-FFF2-40B4-BE49-F238E27FC236}">
                <a16:creationId xmlns:a16="http://schemas.microsoft.com/office/drawing/2014/main" id="{61FA7B28-4D86-483F-87D4-54A49A23E0C3}"/>
              </a:ext>
            </a:extLst>
          </p:cNvPr>
          <p:cNvSpPr>
            <a:spLocks noGrp="1" noChangeArrowheads="1"/>
          </p:cNvSpPr>
          <p:nvPr>
            <p:ph type="body" idx="1"/>
          </p:nvPr>
        </p:nvSpPr>
        <p:spPr/>
        <p:txBody>
          <a:bodyPr/>
          <a:lstStyle/>
          <a:p>
            <a:r>
              <a:rPr lang="en-US" altLang="en-US" dirty="0"/>
              <a:t>A good  test case satisfies the following criteria:</a:t>
            </a:r>
          </a:p>
          <a:p>
            <a:pPr lvl="1"/>
            <a:r>
              <a:rPr lang="en-US" altLang="en-US" dirty="0"/>
              <a:t>Reasonable probability of catching an error</a:t>
            </a:r>
          </a:p>
          <a:p>
            <a:pPr lvl="1"/>
            <a:r>
              <a:rPr lang="en-US" altLang="en-US" dirty="0"/>
              <a:t>Does interesting things</a:t>
            </a:r>
          </a:p>
          <a:p>
            <a:pPr lvl="1"/>
            <a:r>
              <a:rPr lang="en-US" altLang="en-US" dirty="0"/>
              <a:t>Doesn’t do unnecessary things</a:t>
            </a:r>
          </a:p>
          <a:p>
            <a:pPr lvl="1"/>
            <a:r>
              <a:rPr lang="en-US" altLang="en-US" dirty="0"/>
              <a:t>Neither too simple nor too complex</a:t>
            </a:r>
          </a:p>
          <a:p>
            <a:pPr lvl="1"/>
            <a:r>
              <a:rPr lang="en-US" altLang="en-US" dirty="0"/>
              <a:t>Not redundant with other tests</a:t>
            </a:r>
          </a:p>
          <a:p>
            <a:pPr lvl="1"/>
            <a:r>
              <a:rPr lang="en-US" altLang="en-US" dirty="0"/>
              <a:t>Makes failures obvious</a:t>
            </a:r>
          </a:p>
          <a:p>
            <a:pPr lvl="1"/>
            <a:r>
              <a:rPr lang="en-US" altLang="en-US" dirty="0"/>
              <a:t>Mutually Exclusive, Collectively Exhaustive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a:extLst>
              <a:ext uri="{FF2B5EF4-FFF2-40B4-BE49-F238E27FC236}">
                <a16:creationId xmlns:a16="http://schemas.microsoft.com/office/drawing/2014/main" id="{9BC8E2D1-6F40-473A-A80C-FCBA386CCD24}"/>
              </a:ext>
            </a:extLst>
          </p:cNvPr>
          <p:cNvSpPr>
            <a:spLocks noGrp="1" noChangeArrowheads="1"/>
          </p:cNvSpPr>
          <p:nvPr>
            <p:ph type="title"/>
          </p:nvPr>
        </p:nvSpPr>
        <p:spPr/>
        <p:txBody>
          <a:bodyPr/>
          <a:lstStyle/>
          <a:p>
            <a:r>
              <a:rPr lang="en-US" altLang="en-US"/>
              <a:t>Test case "smells"</a:t>
            </a:r>
          </a:p>
        </p:txBody>
      </p:sp>
      <p:sp>
        <p:nvSpPr>
          <p:cNvPr id="520195" name="Rectangle 3">
            <a:extLst>
              <a:ext uri="{FF2B5EF4-FFF2-40B4-BE49-F238E27FC236}">
                <a16:creationId xmlns:a16="http://schemas.microsoft.com/office/drawing/2014/main" id="{77A98A83-7B46-4D69-AAA9-C594BFEBD475}"/>
              </a:ext>
            </a:extLst>
          </p:cNvPr>
          <p:cNvSpPr>
            <a:spLocks noGrp="1" noChangeArrowheads="1"/>
          </p:cNvSpPr>
          <p:nvPr>
            <p:ph type="body" idx="1"/>
          </p:nvPr>
        </p:nvSpPr>
        <p:spPr>
          <a:xfrm>
            <a:off x="1524000" y="1295400"/>
            <a:ext cx="9144000" cy="5562600"/>
          </a:xfrm>
        </p:spPr>
        <p:txBody>
          <a:bodyPr/>
          <a:lstStyle/>
          <a:p>
            <a:r>
              <a:rPr lang="en-US" altLang="en-US" dirty="0">
                <a:solidFill>
                  <a:srgbClr val="262626"/>
                </a:solidFill>
              </a:rPr>
              <a:t>Tests should be self-contained and not care about each other.</a:t>
            </a:r>
          </a:p>
          <a:p>
            <a:pPr lvl="1"/>
            <a:endParaRPr lang="en-US" altLang="en-US" dirty="0">
              <a:solidFill>
                <a:srgbClr val="404040"/>
              </a:solidFill>
            </a:endParaRPr>
          </a:p>
          <a:p>
            <a:r>
              <a:rPr lang="en-US" altLang="en-US" dirty="0">
                <a:solidFill>
                  <a:srgbClr val="262626"/>
                </a:solidFill>
              </a:rPr>
              <a:t>"</a:t>
            </a:r>
            <a:r>
              <a:rPr lang="en-US" altLang="en-US" b="1" dirty="0">
                <a:solidFill>
                  <a:srgbClr val="262626"/>
                </a:solidFill>
              </a:rPr>
              <a:t>Smells</a:t>
            </a:r>
            <a:r>
              <a:rPr lang="en-US" altLang="en-US" dirty="0">
                <a:solidFill>
                  <a:srgbClr val="262626"/>
                </a:solidFill>
              </a:rPr>
              <a:t>" (bad things to avoid) in tests:</a:t>
            </a:r>
            <a:endParaRPr lang="en-US" altLang="en-US" sz="800" dirty="0">
              <a:solidFill>
                <a:srgbClr val="262626"/>
              </a:solidFill>
            </a:endParaRPr>
          </a:p>
          <a:p>
            <a:pPr lvl="1">
              <a:spcBef>
                <a:spcPct val="80000"/>
              </a:spcBef>
            </a:pPr>
            <a:r>
              <a:rPr lang="en-US" altLang="en-US" i="1" dirty="0">
                <a:solidFill>
                  <a:srgbClr val="404040"/>
                </a:solidFill>
              </a:rPr>
              <a:t>Constrained test order</a:t>
            </a:r>
            <a:r>
              <a:rPr lang="en-US" altLang="en-US" dirty="0">
                <a:solidFill>
                  <a:srgbClr val="404040"/>
                </a:solidFill>
              </a:rPr>
              <a:t>	: Test A must run before Test B.</a:t>
            </a:r>
            <a:br>
              <a:rPr lang="en-US" altLang="en-US" dirty="0">
                <a:solidFill>
                  <a:srgbClr val="404040"/>
                </a:solidFill>
              </a:rPr>
            </a:br>
            <a:r>
              <a:rPr lang="en-US" altLang="en-US" dirty="0">
                <a:solidFill>
                  <a:srgbClr val="404040"/>
                </a:solidFill>
              </a:rPr>
              <a:t>	  </a:t>
            </a:r>
            <a:r>
              <a:rPr lang="en-US" altLang="en-US" sz="1800" dirty="0">
                <a:solidFill>
                  <a:srgbClr val="404040"/>
                </a:solidFill>
              </a:rPr>
              <a:t>(usually a misguided attempt to test order/flow)</a:t>
            </a:r>
          </a:p>
          <a:p>
            <a:pPr lvl="1">
              <a:spcBef>
                <a:spcPct val="80000"/>
              </a:spcBef>
            </a:pPr>
            <a:r>
              <a:rPr lang="en-US" altLang="en-US" i="1" dirty="0">
                <a:solidFill>
                  <a:srgbClr val="404040"/>
                </a:solidFill>
              </a:rPr>
              <a:t>Tests call each other	</a:t>
            </a:r>
            <a:r>
              <a:rPr lang="en-US" altLang="en-US" dirty="0">
                <a:solidFill>
                  <a:srgbClr val="404040"/>
                </a:solidFill>
              </a:rPr>
              <a:t>: Test A calls Test B's method</a:t>
            </a:r>
            <a:br>
              <a:rPr lang="en-US" altLang="en-US" dirty="0">
                <a:solidFill>
                  <a:srgbClr val="404040"/>
                </a:solidFill>
              </a:rPr>
            </a:br>
            <a:r>
              <a:rPr lang="en-US" altLang="en-US" dirty="0">
                <a:solidFill>
                  <a:srgbClr val="404040"/>
                </a:solidFill>
              </a:rPr>
              <a:t>	  </a:t>
            </a:r>
            <a:r>
              <a:rPr lang="en-US" altLang="en-US" sz="1800" dirty="0">
                <a:solidFill>
                  <a:srgbClr val="404040"/>
                </a:solidFill>
              </a:rPr>
              <a:t>(calling a shared helper is OK, though)</a:t>
            </a:r>
          </a:p>
          <a:p>
            <a:pPr lvl="1">
              <a:spcBef>
                <a:spcPct val="80000"/>
              </a:spcBef>
            </a:pPr>
            <a:r>
              <a:rPr lang="en-US" altLang="en-US" i="1" dirty="0">
                <a:solidFill>
                  <a:srgbClr val="404040"/>
                </a:solidFill>
              </a:rPr>
              <a:t>Mutable shared state</a:t>
            </a:r>
            <a:r>
              <a:rPr lang="en-US" altLang="en-US" dirty="0">
                <a:solidFill>
                  <a:srgbClr val="404040"/>
                </a:solidFill>
              </a:rPr>
              <a:t>	: Tests A/B both use a shared object.</a:t>
            </a:r>
            <a:br>
              <a:rPr lang="en-US" altLang="en-US" dirty="0">
                <a:solidFill>
                  <a:srgbClr val="404040"/>
                </a:solidFill>
              </a:rPr>
            </a:br>
            <a:r>
              <a:rPr lang="en-US" altLang="en-US" dirty="0">
                <a:solidFill>
                  <a:srgbClr val="404040"/>
                </a:solidFill>
              </a:rPr>
              <a:t>  </a:t>
            </a:r>
            <a:r>
              <a:rPr lang="en-US" altLang="en-US" sz="1800" dirty="0">
                <a:solidFill>
                  <a:srgbClr val="404040"/>
                </a:solidFill>
              </a:rPr>
              <a:t>(If A breaks it, what happens to B?)</a:t>
            </a:r>
            <a:endParaRPr lang="en-US" altLang="en-US" dirty="0">
              <a:solidFill>
                <a:srgbClr val="40404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630E1C3-B6A6-418C-A1D8-0B89A11B3CA7}"/>
              </a:ext>
            </a:extLst>
          </p:cNvPr>
          <p:cNvSpPr>
            <a:spLocks noGrp="1"/>
          </p:cNvSpPr>
          <p:nvPr>
            <p:ph type="ftr" sz="quarter" idx="10"/>
          </p:nvPr>
        </p:nvSpPr>
        <p:spPr/>
        <p:txBody>
          <a:bodyPr/>
          <a:lstStyle/>
          <a:p>
            <a:r>
              <a:rPr lang="en-US" altLang="en-US"/>
              <a:t>Unit testing with JUnit</a:t>
            </a:r>
          </a:p>
        </p:txBody>
      </p:sp>
      <p:sp>
        <p:nvSpPr>
          <p:cNvPr id="5" name="Slide Number Placeholder 4">
            <a:extLst>
              <a:ext uri="{FF2B5EF4-FFF2-40B4-BE49-F238E27FC236}">
                <a16:creationId xmlns:a16="http://schemas.microsoft.com/office/drawing/2014/main" id="{D96D5F95-2F33-4DA0-A8B0-CF3E2C741344}"/>
              </a:ext>
            </a:extLst>
          </p:cNvPr>
          <p:cNvSpPr>
            <a:spLocks noGrp="1"/>
          </p:cNvSpPr>
          <p:nvPr>
            <p:ph type="sldNum" sz="quarter" idx="11"/>
          </p:nvPr>
        </p:nvSpPr>
        <p:spPr/>
        <p:txBody>
          <a:bodyPr/>
          <a:lstStyle/>
          <a:p>
            <a:fld id="{A543D9C9-9680-4ACB-9DD6-6D261D8C8798}" type="slidenum">
              <a:rPr lang="en-US" altLang="en-US"/>
              <a:pPr/>
              <a:t>13</a:t>
            </a:fld>
            <a:endParaRPr lang="en-US" altLang="en-US"/>
          </a:p>
        </p:txBody>
      </p:sp>
      <p:sp>
        <p:nvSpPr>
          <p:cNvPr id="448514" name="Rectangle 2">
            <a:extLst>
              <a:ext uri="{FF2B5EF4-FFF2-40B4-BE49-F238E27FC236}">
                <a16:creationId xmlns:a16="http://schemas.microsoft.com/office/drawing/2014/main" id="{E189A1A2-FEC9-4932-9E7F-3E78871301DD}"/>
              </a:ext>
            </a:extLst>
          </p:cNvPr>
          <p:cNvSpPr>
            <a:spLocks noGrp="1" noChangeArrowheads="1"/>
          </p:cNvSpPr>
          <p:nvPr>
            <p:ph type="title"/>
          </p:nvPr>
        </p:nvSpPr>
        <p:spPr/>
        <p:txBody>
          <a:bodyPr/>
          <a:lstStyle/>
          <a:p>
            <a:r>
              <a:rPr lang="de-DE" altLang="en-US"/>
              <a:t>Test case design technique</a:t>
            </a:r>
          </a:p>
        </p:txBody>
      </p:sp>
      <p:sp>
        <p:nvSpPr>
          <p:cNvPr id="448515" name="Rectangle 3">
            <a:extLst>
              <a:ext uri="{FF2B5EF4-FFF2-40B4-BE49-F238E27FC236}">
                <a16:creationId xmlns:a16="http://schemas.microsoft.com/office/drawing/2014/main" id="{821662C8-1C1A-45C7-B828-C5333EF0B768}"/>
              </a:ext>
            </a:extLst>
          </p:cNvPr>
          <p:cNvSpPr>
            <a:spLocks noGrp="1" noChangeArrowheads="1"/>
          </p:cNvSpPr>
          <p:nvPr>
            <p:ph type="body" idx="1"/>
          </p:nvPr>
        </p:nvSpPr>
        <p:spPr/>
        <p:txBody>
          <a:bodyPr/>
          <a:lstStyle/>
          <a:p>
            <a:r>
              <a:rPr lang="de-DE" altLang="en-US" dirty="0"/>
              <a:t>Test case design techniques can be broadly split into two main categories</a:t>
            </a:r>
          </a:p>
          <a:p>
            <a:pPr>
              <a:buFont typeface="Wingdings" panose="05000000000000000000" pitchFamily="2" charset="2"/>
              <a:buNone/>
            </a:pPr>
            <a:endParaRPr lang="de-DE" altLang="en-US" b="1" dirty="0"/>
          </a:p>
          <a:p>
            <a:pPr lvl="1"/>
            <a:r>
              <a:rPr lang="de-DE" altLang="en-US" b="1" dirty="0"/>
              <a:t>Black box (functional)</a:t>
            </a:r>
          </a:p>
          <a:p>
            <a:pPr lvl="1"/>
            <a:r>
              <a:rPr lang="de-DE" altLang="en-US" b="1" dirty="0"/>
              <a:t>White box (structural)</a:t>
            </a:r>
          </a:p>
          <a:p>
            <a:pPr lvl="1"/>
            <a:r>
              <a:rPr lang="de-DE" altLang="en-US" b="1" dirty="0"/>
              <a:t>Gray box (combination of Black Box and White Box Testing)</a:t>
            </a:r>
            <a:endParaRPr lang="de-DE"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3">
            <a:extLst>
              <a:ext uri="{FF2B5EF4-FFF2-40B4-BE49-F238E27FC236}">
                <a16:creationId xmlns:a16="http://schemas.microsoft.com/office/drawing/2014/main" id="{78C770AD-0070-42D0-B598-D830BDF082B7}"/>
              </a:ext>
            </a:extLst>
          </p:cNvPr>
          <p:cNvSpPr>
            <a:spLocks noGrp="1"/>
          </p:cNvSpPr>
          <p:nvPr>
            <p:ph type="ftr" sz="quarter" idx="10"/>
          </p:nvPr>
        </p:nvSpPr>
        <p:spPr/>
        <p:txBody>
          <a:bodyPr/>
          <a:lstStyle/>
          <a:p>
            <a:r>
              <a:rPr lang="en-US" altLang="en-US"/>
              <a:t>Unit testing with JUnit</a:t>
            </a:r>
          </a:p>
        </p:txBody>
      </p:sp>
      <p:sp>
        <p:nvSpPr>
          <p:cNvPr id="12" name="Slide Number Placeholder 4">
            <a:extLst>
              <a:ext uri="{FF2B5EF4-FFF2-40B4-BE49-F238E27FC236}">
                <a16:creationId xmlns:a16="http://schemas.microsoft.com/office/drawing/2014/main" id="{CA68EDA5-0F6B-4744-A983-FC9E552D6CB3}"/>
              </a:ext>
            </a:extLst>
          </p:cNvPr>
          <p:cNvSpPr>
            <a:spLocks noGrp="1"/>
          </p:cNvSpPr>
          <p:nvPr>
            <p:ph type="sldNum" sz="quarter" idx="11"/>
          </p:nvPr>
        </p:nvSpPr>
        <p:spPr/>
        <p:txBody>
          <a:bodyPr/>
          <a:lstStyle/>
          <a:p>
            <a:fld id="{F049E32F-820A-40A6-90ED-DCADDECE39A9}" type="slidenum">
              <a:rPr lang="en-US" altLang="en-US"/>
              <a:pPr/>
              <a:t>14</a:t>
            </a:fld>
            <a:endParaRPr lang="en-US" altLang="en-US"/>
          </a:p>
        </p:txBody>
      </p:sp>
      <p:sp>
        <p:nvSpPr>
          <p:cNvPr id="450562" name="Rectangle 2">
            <a:extLst>
              <a:ext uri="{FF2B5EF4-FFF2-40B4-BE49-F238E27FC236}">
                <a16:creationId xmlns:a16="http://schemas.microsoft.com/office/drawing/2014/main" id="{4718A7FF-6D1B-40D5-A49C-1B11B5785676}"/>
              </a:ext>
            </a:extLst>
          </p:cNvPr>
          <p:cNvSpPr>
            <a:spLocks noGrp="1" noChangeArrowheads="1"/>
          </p:cNvSpPr>
          <p:nvPr>
            <p:ph type="title"/>
          </p:nvPr>
        </p:nvSpPr>
        <p:spPr>
          <a:noFill/>
          <a:ln/>
        </p:spPr>
        <p:txBody>
          <a:bodyPr anchor="ctr"/>
          <a:lstStyle/>
          <a:p>
            <a:r>
              <a:rPr lang="en-US" altLang="en-US"/>
              <a:t>Black Box tests</a:t>
            </a:r>
          </a:p>
        </p:txBody>
      </p:sp>
      <p:sp>
        <p:nvSpPr>
          <p:cNvPr id="450563" name="Rectangle 3">
            <a:extLst>
              <a:ext uri="{FF2B5EF4-FFF2-40B4-BE49-F238E27FC236}">
                <a16:creationId xmlns:a16="http://schemas.microsoft.com/office/drawing/2014/main" id="{EB32B8D7-B346-4530-8FB4-1A0A21E23A84}"/>
              </a:ext>
            </a:extLst>
          </p:cNvPr>
          <p:cNvSpPr>
            <a:spLocks noGrp="1" noChangeArrowheads="1"/>
          </p:cNvSpPr>
          <p:nvPr>
            <p:ph type="body" idx="1"/>
          </p:nvPr>
        </p:nvSpPr>
        <p:spPr>
          <a:xfrm>
            <a:off x="1981200" y="4560889"/>
            <a:ext cx="8229600" cy="1495425"/>
          </a:xfrm>
          <a:noFill/>
          <a:ln/>
        </p:spPr>
        <p:txBody>
          <a:bodyPr/>
          <a:lstStyle/>
          <a:p>
            <a:pPr>
              <a:lnSpc>
                <a:spcPct val="90000"/>
              </a:lnSpc>
            </a:pPr>
            <a:r>
              <a:rPr lang="en-US" altLang="en-US" sz="2100"/>
              <a:t>Targeted at the </a:t>
            </a:r>
            <a:r>
              <a:rPr lang="en-US" altLang="en-US" sz="2100" u="sng"/>
              <a:t>apparent simplicity</a:t>
            </a:r>
            <a:r>
              <a:rPr lang="en-US" altLang="en-US" sz="2100"/>
              <a:t> of the software</a:t>
            </a:r>
          </a:p>
          <a:p>
            <a:pPr lvl="1">
              <a:lnSpc>
                <a:spcPct val="90000"/>
              </a:lnSpc>
            </a:pPr>
            <a:r>
              <a:rPr lang="en-US" altLang="en-US" sz="2000"/>
              <a:t>Makes assumptions about implementation</a:t>
            </a:r>
          </a:p>
          <a:p>
            <a:pPr lvl="1">
              <a:lnSpc>
                <a:spcPct val="90000"/>
              </a:lnSpc>
            </a:pPr>
            <a:r>
              <a:rPr lang="en-US" altLang="en-US" sz="2000"/>
              <a:t>Good for testing component interactions</a:t>
            </a:r>
          </a:p>
          <a:p>
            <a:pPr>
              <a:lnSpc>
                <a:spcPct val="90000"/>
              </a:lnSpc>
            </a:pPr>
            <a:r>
              <a:rPr lang="en-US" altLang="en-US" sz="2100"/>
              <a:t>Tests the interfaces and behavior</a:t>
            </a:r>
          </a:p>
        </p:txBody>
      </p:sp>
      <p:sp>
        <p:nvSpPr>
          <p:cNvPr id="450564" name="Rectangle 4">
            <a:extLst>
              <a:ext uri="{FF2B5EF4-FFF2-40B4-BE49-F238E27FC236}">
                <a16:creationId xmlns:a16="http://schemas.microsoft.com/office/drawing/2014/main" id="{67A67525-36B8-4F0C-B551-8E4641F36228}"/>
              </a:ext>
            </a:extLst>
          </p:cNvPr>
          <p:cNvSpPr>
            <a:spLocks noChangeArrowheads="1"/>
          </p:cNvSpPr>
          <p:nvPr/>
        </p:nvSpPr>
        <p:spPr bwMode="auto">
          <a:xfrm>
            <a:off x="4876800" y="1905000"/>
            <a:ext cx="1905000" cy="19050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de-DE" altLang="en-US" sz="6000" b="1">
              <a:solidFill>
                <a:schemeClr val="bg1"/>
              </a:solidFill>
            </a:endParaRPr>
          </a:p>
        </p:txBody>
      </p:sp>
      <p:grpSp>
        <p:nvGrpSpPr>
          <p:cNvPr id="450565" name="Group 5">
            <a:extLst>
              <a:ext uri="{FF2B5EF4-FFF2-40B4-BE49-F238E27FC236}">
                <a16:creationId xmlns:a16="http://schemas.microsoft.com/office/drawing/2014/main" id="{414F92F6-68D8-4308-8985-829E2E49DDE3}"/>
              </a:ext>
            </a:extLst>
          </p:cNvPr>
          <p:cNvGrpSpPr>
            <a:grpSpLocks/>
          </p:cNvGrpSpPr>
          <p:nvPr/>
        </p:nvGrpSpPr>
        <p:grpSpPr bwMode="auto">
          <a:xfrm>
            <a:off x="2209800" y="2514600"/>
            <a:ext cx="2590800" cy="762000"/>
            <a:chOff x="432" y="1584"/>
            <a:chExt cx="1632" cy="480"/>
          </a:xfrm>
        </p:grpSpPr>
        <p:sp>
          <p:nvSpPr>
            <p:cNvPr id="450566" name="Oval 6">
              <a:extLst>
                <a:ext uri="{FF2B5EF4-FFF2-40B4-BE49-F238E27FC236}">
                  <a16:creationId xmlns:a16="http://schemas.microsoft.com/office/drawing/2014/main" id="{16B98C31-A671-4F25-8F2E-55B50E50A3D6}"/>
                </a:ext>
              </a:extLst>
            </p:cNvPr>
            <p:cNvSpPr>
              <a:spLocks noChangeArrowheads="1"/>
            </p:cNvSpPr>
            <p:nvPr/>
          </p:nvSpPr>
          <p:spPr bwMode="auto">
            <a:xfrm>
              <a:off x="432" y="1584"/>
              <a:ext cx="1056" cy="48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400" b="1"/>
                <a:t>Input</a:t>
              </a:r>
            </a:p>
          </p:txBody>
        </p:sp>
        <p:sp>
          <p:nvSpPr>
            <p:cNvPr id="450567" name="Line 7">
              <a:extLst>
                <a:ext uri="{FF2B5EF4-FFF2-40B4-BE49-F238E27FC236}">
                  <a16:creationId xmlns:a16="http://schemas.microsoft.com/office/drawing/2014/main" id="{8E58675D-437D-4841-85F9-1692F777E823}"/>
                </a:ext>
              </a:extLst>
            </p:cNvPr>
            <p:cNvSpPr>
              <a:spLocks noChangeShapeType="1"/>
            </p:cNvSpPr>
            <p:nvPr/>
          </p:nvSpPr>
          <p:spPr bwMode="auto">
            <a:xfrm>
              <a:off x="1488" y="1824"/>
              <a:ext cx="576"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50568" name="Group 8">
            <a:extLst>
              <a:ext uri="{FF2B5EF4-FFF2-40B4-BE49-F238E27FC236}">
                <a16:creationId xmlns:a16="http://schemas.microsoft.com/office/drawing/2014/main" id="{CA2A5FB7-21CD-4B3A-A26F-5A0D05FB9C1E}"/>
              </a:ext>
            </a:extLst>
          </p:cNvPr>
          <p:cNvGrpSpPr>
            <a:grpSpLocks/>
          </p:cNvGrpSpPr>
          <p:nvPr/>
        </p:nvGrpSpPr>
        <p:grpSpPr bwMode="auto">
          <a:xfrm>
            <a:off x="6781800" y="2514600"/>
            <a:ext cx="2667000" cy="762000"/>
            <a:chOff x="3312" y="1584"/>
            <a:chExt cx="1680" cy="480"/>
          </a:xfrm>
        </p:grpSpPr>
        <p:sp>
          <p:nvSpPr>
            <p:cNvPr id="450569" name="Oval 9">
              <a:extLst>
                <a:ext uri="{FF2B5EF4-FFF2-40B4-BE49-F238E27FC236}">
                  <a16:creationId xmlns:a16="http://schemas.microsoft.com/office/drawing/2014/main" id="{1A6D2384-08AF-428B-BF86-CADC8E9D5C4E}"/>
                </a:ext>
              </a:extLst>
            </p:cNvPr>
            <p:cNvSpPr>
              <a:spLocks noChangeArrowheads="1"/>
            </p:cNvSpPr>
            <p:nvPr/>
          </p:nvSpPr>
          <p:spPr bwMode="auto">
            <a:xfrm>
              <a:off x="3936" y="1584"/>
              <a:ext cx="1056" cy="48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400" b="1"/>
                <a:t>Output</a:t>
              </a:r>
            </a:p>
          </p:txBody>
        </p:sp>
        <p:sp>
          <p:nvSpPr>
            <p:cNvPr id="450570" name="Line 10">
              <a:extLst>
                <a:ext uri="{FF2B5EF4-FFF2-40B4-BE49-F238E27FC236}">
                  <a16:creationId xmlns:a16="http://schemas.microsoft.com/office/drawing/2014/main" id="{4D1377FA-D553-4997-BE6D-0113367B3A6F}"/>
                </a:ext>
              </a:extLst>
            </p:cNvPr>
            <p:cNvSpPr>
              <a:spLocks noChangeShapeType="1"/>
            </p:cNvSpPr>
            <p:nvPr/>
          </p:nvSpPr>
          <p:spPr bwMode="auto">
            <a:xfrm>
              <a:off x="3312" y="1824"/>
              <a:ext cx="576"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3">
            <a:extLst>
              <a:ext uri="{FF2B5EF4-FFF2-40B4-BE49-F238E27FC236}">
                <a16:creationId xmlns:a16="http://schemas.microsoft.com/office/drawing/2014/main" id="{0492868F-32FF-407C-9397-F4806ADA1B4C}"/>
              </a:ext>
            </a:extLst>
          </p:cNvPr>
          <p:cNvSpPr>
            <a:spLocks noGrp="1"/>
          </p:cNvSpPr>
          <p:nvPr>
            <p:ph type="ftr" sz="quarter" idx="10"/>
          </p:nvPr>
        </p:nvSpPr>
        <p:spPr/>
        <p:txBody>
          <a:bodyPr/>
          <a:lstStyle/>
          <a:p>
            <a:r>
              <a:rPr lang="en-US" altLang="en-US"/>
              <a:t>Unit testing with JUnit</a:t>
            </a:r>
          </a:p>
        </p:txBody>
      </p:sp>
      <p:sp>
        <p:nvSpPr>
          <p:cNvPr id="21" name="Slide Number Placeholder 4">
            <a:extLst>
              <a:ext uri="{FF2B5EF4-FFF2-40B4-BE49-F238E27FC236}">
                <a16:creationId xmlns:a16="http://schemas.microsoft.com/office/drawing/2014/main" id="{CFB2BF95-2CC4-4A3A-A000-854F84C85F1E}"/>
              </a:ext>
            </a:extLst>
          </p:cNvPr>
          <p:cNvSpPr>
            <a:spLocks noGrp="1"/>
          </p:cNvSpPr>
          <p:nvPr>
            <p:ph type="sldNum" sz="quarter" idx="11"/>
          </p:nvPr>
        </p:nvSpPr>
        <p:spPr/>
        <p:txBody>
          <a:bodyPr/>
          <a:lstStyle/>
          <a:p>
            <a:fld id="{C1F7D2C8-1739-4105-8D31-CA2FF0FDD804}" type="slidenum">
              <a:rPr lang="en-US" altLang="en-US"/>
              <a:pPr/>
              <a:t>15</a:t>
            </a:fld>
            <a:endParaRPr lang="en-US" altLang="en-US"/>
          </a:p>
        </p:txBody>
      </p:sp>
      <p:sp>
        <p:nvSpPr>
          <p:cNvPr id="452610" name="Rectangle 2">
            <a:extLst>
              <a:ext uri="{FF2B5EF4-FFF2-40B4-BE49-F238E27FC236}">
                <a16:creationId xmlns:a16="http://schemas.microsoft.com/office/drawing/2014/main" id="{EBD381B2-7CA5-4EB4-A62E-D201E1905ABF}"/>
              </a:ext>
            </a:extLst>
          </p:cNvPr>
          <p:cNvSpPr>
            <a:spLocks noGrp="1" noChangeArrowheads="1"/>
          </p:cNvSpPr>
          <p:nvPr>
            <p:ph type="title"/>
          </p:nvPr>
        </p:nvSpPr>
        <p:spPr>
          <a:noFill/>
          <a:ln/>
        </p:spPr>
        <p:txBody>
          <a:bodyPr anchor="ctr"/>
          <a:lstStyle/>
          <a:p>
            <a:r>
              <a:rPr lang="en-US" altLang="en-US" dirty="0"/>
              <a:t>White Box tests</a:t>
            </a:r>
          </a:p>
        </p:txBody>
      </p:sp>
      <p:sp>
        <p:nvSpPr>
          <p:cNvPr id="452611" name="Rectangle 3">
            <a:extLst>
              <a:ext uri="{FF2B5EF4-FFF2-40B4-BE49-F238E27FC236}">
                <a16:creationId xmlns:a16="http://schemas.microsoft.com/office/drawing/2014/main" id="{56D3D905-BF9C-4B2B-94B5-A9B5B1D7E54C}"/>
              </a:ext>
            </a:extLst>
          </p:cNvPr>
          <p:cNvSpPr>
            <a:spLocks noGrp="1" noChangeArrowheads="1"/>
          </p:cNvSpPr>
          <p:nvPr>
            <p:ph type="body" idx="1"/>
          </p:nvPr>
        </p:nvSpPr>
        <p:spPr>
          <a:xfrm>
            <a:off x="1981200" y="4495800"/>
            <a:ext cx="8229600" cy="1676400"/>
          </a:xfrm>
          <a:noFill/>
          <a:ln/>
        </p:spPr>
        <p:txBody>
          <a:bodyPr/>
          <a:lstStyle/>
          <a:p>
            <a:pPr>
              <a:lnSpc>
                <a:spcPct val="80000"/>
              </a:lnSpc>
            </a:pPr>
            <a:r>
              <a:rPr lang="en-US" altLang="en-US" sz="2600"/>
              <a:t>Targeted at the </a:t>
            </a:r>
            <a:r>
              <a:rPr lang="en-US" altLang="en-US" sz="2600" u="sng"/>
              <a:t>underlying complexity</a:t>
            </a:r>
            <a:r>
              <a:rPr lang="en-US" altLang="en-US" sz="2600"/>
              <a:t> of the software</a:t>
            </a:r>
          </a:p>
          <a:p>
            <a:pPr lvl="1">
              <a:lnSpc>
                <a:spcPct val="80000"/>
              </a:lnSpc>
            </a:pPr>
            <a:r>
              <a:rPr lang="en-US" altLang="en-US" sz="2200"/>
              <a:t>Intimate knowledge of implementation</a:t>
            </a:r>
          </a:p>
          <a:p>
            <a:pPr lvl="1">
              <a:lnSpc>
                <a:spcPct val="80000"/>
              </a:lnSpc>
            </a:pPr>
            <a:r>
              <a:rPr lang="en-US" altLang="en-US" sz="2200"/>
              <a:t>Good for testing individual functions</a:t>
            </a:r>
          </a:p>
          <a:p>
            <a:pPr>
              <a:lnSpc>
                <a:spcPct val="80000"/>
              </a:lnSpc>
            </a:pPr>
            <a:r>
              <a:rPr lang="en-US" altLang="en-US" sz="2600"/>
              <a:t>Tests the implementation and design</a:t>
            </a:r>
          </a:p>
        </p:txBody>
      </p:sp>
      <p:grpSp>
        <p:nvGrpSpPr>
          <p:cNvPr id="452612" name="Group 4">
            <a:extLst>
              <a:ext uri="{FF2B5EF4-FFF2-40B4-BE49-F238E27FC236}">
                <a16:creationId xmlns:a16="http://schemas.microsoft.com/office/drawing/2014/main" id="{50DE96E5-B306-4863-9282-7E6889B4433C}"/>
              </a:ext>
            </a:extLst>
          </p:cNvPr>
          <p:cNvGrpSpPr>
            <a:grpSpLocks/>
          </p:cNvGrpSpPr>
          <p:nvPr/>
        </p:nvGrpSpPr>
        <p:grpSpPr bwMode="auto">
          <a:xfrm>
            <a:off x="2209800" y="2514600"/>
            <a:ext cx="2590800" cy="762000"/>
            <a:chOff x="432" y="1584"/>
            <a:chExt cx="1632" cy="480"/>
          </a:xfrm>
        </p:grpSpPr>
        <p:sp>
          <p:nvSpPr>
            <p:cNvPr id="452613" name="Oval 5">
              <a:extLst>
                <a:ext uri="{FF2B5EF4-FFF2-40B4-BE49-F238E27FC236}">
                  <a16:creationId xmlns:a16="http://schemas.microsoft.com/office/drawing/2014/main" id="{BE453751-1C09-4E9A-A92F-38A9943ECD39}"/>
                </a:ext>
              </a:extLst>
            </p:cNvPr>
            <p:cNvSpPr>
              <a:spLocks noChangeArrowheads="1"/>
            </p:cNvSpPr>
            <p:nvPr/>
          </p:nvSpPr>
          <p:spPr bwMode="auto">
            <a:xfrm>
              <a:off x="432" y="1584"/>
              <a:ext cx="1056" cy="48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400" b="1"/>
                <a:t>Input</a:t>
              </a:r>
            </a:p>
          </p:txBody>
        </p:sp>
        <p:sp>
          <p:nvSpPr>
            <p:cNvPr id="452614" name="Line 6">
              <a:extLst>
                <a:ext uri="{FF2B5EF4-FFF2-40B4-BE49-F238E27FC236}">
                  <a16:creationId xmlns:a16="http://schemas.microsoft.com/office/drawing/2014/main" id="{4CA620E0-DFFD-4AED-9F26-5DEF6FC19958}"/>
                </a:ext>
              </a:extLst>
            </p:cNvPr>
            <p:cNvSpPr>
              <a:spLocks noChangeShapeType="1"/>
            </p:cNvSpPr>
            <p:nvPr/>
          </p:nvSpPr>
          <p:spPr bwMode="auto">
            <a:xfrm>
              <a:off x="1488" y="1824"/>
              <a:ext cx="576"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52615" name="Group 7">
            <a:extLst>
              <a:ext uri="{FF2B5EF4-FFF2-40B4-BE49-F238E27FC236}">
                <a16:creationId xmlns:a16="http://schemas.microsoft.com/office/drawing/2014/main" id="{48EF8FB2-E0B5-4962-8FCB-5FAB241473A2}"/>
              </a:ext>
            </a:extLst>
          </p:cNvPr>
          <p:cNvGrpSpPr>
            <a:grpSpLocks/>
          </p:cNvGrpSpPr>
          <p:nvPr/>
        </p:nvGrpSpPr>
        <p:grpSpPr bwMode="auto">
          <a:xfrm>
            <a:off x="6781800" y="2514600"/>
            <a:ext cx="2667000" cy="762000"/>
            <a:chOff x="3312" y="1584"/>
            <a:chExt cx="1680" cy="480"/>
          </a:xfrm>
        </p:grpSpPr>
        <p:sp>
          <p:nvSpPr>
            <p:cNvPr id="452616" name="Oval 8">
              <a:extLst>
                <a:ext uri="{FF2B5EF4-FFF2-40B4-BE49-F238E27FC236}">
                  <a16:creationId xmlns:a16="http://schemas.microsoft.com/office/drawing/2014/main" id="{173730EB-7055-4686-9AD9-BE1D1724E86F}"/>
                </a:ext>
              </a:extLst>
            </p:cNvPr>
            <p:cNvSpPr>
              <a:spLocks noChangeArrowheads="1"/>
            </p:cNvSpPr>
            <p:nvPr/>
          </p:nvSpPr>
          <p:spPr bwMode="auto">
            <a:xfrm>
              <a:off x="3936" y="1584"/>
              <a:ext cx="1056" cy="48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400" b="1"/>
                <a:t>Output</a:t>
              </a:r>
            </a:p>
          </p:txBody>
        </p:sp>
        <p:sp>
          <p:nvSpPr>
            <p:cNvPr id="452617" name="Line 9">
              <a:extLst>
                <a:ext uri="{FF2B5EF4-FFF2-40B4-BE49-F238E27FC236}">
                  <a16:creationId xmlns:a16="http://schemas.microsoft.com/office/drawing/2014/main" id="{BD458DF2-4021-422A-A2F9-4B2333ADA832}"/>
                </a:ext>
              </a:extLst>
            </p:cNvPr>
            <p:cNvSpPr>
              <a:spLocks noChangeShapeType="1"/>
            </p:cNvSpPr>
            <p:nvPr/>
          </p:nvSpPr>
          <p:spPr bwMode="auto">
            <a:xfrm>
              <a:off x="3312" y="1824"/>
              <a:ext cx="576"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52618" name="Group 10">
            <a:extLst>
              <a:ext uri="{FF2B5EF4-FFF2-40B4-BE49-F238E27FC236}">
                <a16:creationId xmlns:a16="http://schemas.microsoft.com/office/drawing/2014/main" id="{E87CB5EA-FACB-4563-A684-311BAF6B5E9F}"/>
              </a:ext>
            </a:extLst>
          </p:cNvPr>
          <p:cNvGrpSpPr>
            <a:grpSpLocks/>
          </p:cNvGrpSpPr>
          <p:nvPr/>
        </p:nvGrpSpPr>
        <p:grpSpPr bwMode="auto">
          <a:xfrm>
            <a:off x="4876800" y="1447800"/>
            <a:ext cx="2743200" cy="2362200"/>
            <a:chOff x="2112" y="912"/>
            <a:chExt cx="1728" cy="1488"/>
          </a:xfrm>
        </p:grpSpPr>
        <p:sp>
          <p:nvSpPr>
            <p:cNvPr id="452619" name="Rectangle 11">
              <a:extLst>
                <a:ext uri="{FF2B5EF4-FFF2-40B4-BE49-F238E27FC236}">
                  <a16:creationId xmlns:a16="http://schemas.microsoft.com/office/drawing/2014/main" id="{1D63C2F5-9447-46D1-B3CA-A67956426B2E}"/>
                </a:ext>
              </a:extLst>
            </p:cNvPr>
            <p:cNvSpPr>
              <a:spLocks noChangeArrowheads="1"/>
            </p:cNvSpPr>
            <p:nvPr/>
          </p:nvSpPr>
          <p:spPr bwMode="auto">
            <a:xfrm>
              <a:off x="2112" y="1200"/>
              <a:ext cx="1200" cy="1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de-DE" altLang="en-US" sz="6000" b="1"/>
            </a:p>
          </p:txBody>
        </p:sp>
        <p:sp>
          <p:nvSpPr>
            <p:cNvPr id="452620" name="Oval 12">
              <a:extLst>
                <a:ext uri="{FF2B5EF4-FFF2-40B4-BE49-F238E27FC236}">
                  <a16:creationId xmlns:a16="http://schemas.microsoft.com/office/drawing/2014/main" id="{585C2258-CB1C-4613-B203-4BC2FF2C6E1E}"/>
                </a:ext>
              </a:extLst>
            </p:cNvPr>
            <p:cNvSpPr>
              <a:spLocks noChangeArrowheads="1"/>
            </p:cNvSpPr>
            <p:nvPr/>
          </p:nvSpPr>
          <p:spPr bwMode="auto">
            <a:xfrm>
              <a:off x="2256" y="1344"/>
              <a:ext cx="432"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2621" name="Oval 13">
              <a:extLst>
                <a:ext uri="{FF2B5EF4-FFF2-40B4-BE49-F238E27FC236}">
                  <a16:creationId xmlns:a16="http://schemas.microsoft.com/office/drawing/2014/main" id="{70FDB6CB-9077-4F22-8819-6C51E8EE345B}"/>
                </a:ext>
              </a:extLst>
            </p:cNvPr>
            <p:cNvSpPr>
              <a:spLocks noChangeArrowheads="1"/>
            </p:cNvSpPr>
            <p:nvPr/>
          </p:nvSpPr>
          <p:spPr bwMode="auto">
            <a:xfrm>
              <a:off x="2256" y="1968"/>
              <a:ext cx="432"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2622" name="Oval 14">
              <a:extLst>
                <a:ext uri="{FF2B5EF4-FFF2-40B4-BE49-F238E27FC236}">
                  <a16:creationId xmlns:a16="http://schemas.microsoft.com/office/drawing/2014/main" id="{42B3CFDB-72C9-494A-A267-4CAC7D96A5FF}"/>
                </a:ext>
              </a:extLst>
            </p:cNvPr>
            <p:cNvSpPr>
              <a:spLocks noChangeArrowheads="1"/>
            </p:cNvSpPr>
            <p:nvPr/>
          </p:nvSpPr>
          <p:spPr bwMode="auto">
            <a:xfrm>
              <a:off x="2784" y="1680"/>
              <a:ext cx="432"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2623" name="Oval 15">
              <a:extLst>
                <a:ext uri="{FF2B5EF4-FFF2-40B4-BE49-F238E27FC236}">
                  <a16:creationId xmlns:a16="http://schemas.microsoft.com/office/drawing/2014/main" id="{A9D83BB2-B150-4743-9C23-CBC74F3CE0B4}"/>
                </a:ext>
              </a:extLst>
            </p:cNvPr>
            <p:cNvSpPr>
              <a:spLocks noChangeArrowheads="1"/>
            </p:cNvSpPr>
            <p:nvPr/>
          </p:nvSpPr>
          <p:spPr bwMode="auto">
            <a:xfrm>
              <a:off x="3408" y="912"/>
              <a:ext cx="432"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452624" name="AutoShape 16">
              <a:extLst>
                <a:ext uri="{FF2B5EF4-FFF2-40B4-BE49-F238E27FC236}">
                  <a16:creationId xmlns:a16="http://schemas.microsoft.com/office/drawing/2014/main" id="{4DF451CF-4784-4BDE-AFED-C964427754C5}"/>
                </a:ext>
              </a:extLst>
            </p:cNvPr>
            <p:cNvCxnSpPr>
              <a:cxnSpLocks noChangeShapeType="1"/>
              <a:stCxn id="452620" idx="4"/>
              <a:endCxn id="452621" idx="0"/>
            </p:cNvCxnSpPr>
            <p:nvPr/>
          </p:nvCxnSpPr>
          <p:spPr bwMode="auto">
            <a:xfrm>
              <a:off x="2472" y="1632"/>
              <a:ext cx="0" cy="336"/>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2625" name="AutoShape 17">
              <a:extLst>
                <a:ext uri="{FF2B5EF4-FFF2-40B4-BE49-F238E27FC236}">
                  <a16:creationId xmlns:a16="http://schemas.microsoft.com/office/drawing/2014/main" id="{9686C6AE-17F4-48E1-A0C2-BA349D8EA164}"/>
                </a:ext>
              </a:extLst>
            </p:cNvPr>
            <p:cNvCxnSpPr>
              <a:cxnSpLocks noChangeShapeType="1"/>
              <a:stCxn id="452620" idx="5"/>
              <a:endCxn id="452622" idx="1"/>
            </p:cNvCxnSpPr>
            <p:nvPr/>
          </p:nvCxnSpPr>
          <p:spPr bwMode="auto">
            <a:xfrm>
              <a:off x="2625" y="1590"/>
              <a:ext cx="222" cy="13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2626" name="AutoShape 18">
              <a:extLst>
                <a:ext uri="{FF2B5EF4-FFF2-40B4-BE49-F238E27FC236}">
                  <a16:creationId xmlns:a16="http://schemas.microsoft.com/office/drawing/2014/main" id="{2B7B157E-EB23-426E-8D06-88A47BE008BD}"/>
                </a:ext>
              </a:extLst>
            </p:cNvPr>
            <p:cNvCxnSpPr>
              <a:cxnSpLocks noChangeShapeType="1"/>
              <a:stCxn id="452621" idx="6"/>
              <a:endCxn id="452622" idx="3"/>
            </p:cNvCxnSpPr>
            <p:nvPr/>
          </p:nvCxnSpPr>
          <p:spPr bwMode="auto">
            <a:xfrm flipV="1">
              <a:off x="2688" y="1926"/>
              <a:ext cx="159" cy="186"/>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2627" name="AutoShape 19">
              <a:extLst>
                <a:ext uri="{FF2B5EF4-FFF2-40B4-BE49-F238E27FC236}">
                  <a16:creationId xmlns:a16="http://schemas.microsoft.com/office/drawing/2014/main" id="{1CED43C0-E7FA-4BB2-A31B-0DBB3E3D2B7C}"/>
                </a:ext>
              </a:extLst>
            </p:cNvPr>
            <p:cNvCxnSpPr>
              <a:cxnSpLocks noChangeShapeType="1"/>
              <a:stCxn id="452622" idx="0"/>
              <a:endCxn id="452623" idx="2"/>
            </p:cNvCxnSpPr>
            <p:nvPr/>
          </p:nvCxnSpPr>
          <p:spPr bwMode="auto">
            <a:xfrm rot="16200000">
              <a:off x="2892" y="1164"/>
              <a:ext cx="624" cy="408"/>
            </a:xfrm>
            <a:prstGeom prst="curvedConnector2">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a:extLst>
              <a:ext uri="{FF2B5EF4-FFF2-40B4-BE49-F238E27FC236}">
                <a16:creationId xmlns:a16="http://schemas.microsoft.com/office/drawing/2014/main" id="{B8748B16-319E-498F-A445-14C2B0447FDC}"/>
              </a:ext>
            </a:extLst>
          </p:cNvPr>
          <p:cNvSpPr>
            <a:spLocks noGrp="1"/>
          </p:cNvSpPr>
          <p:nvPr>
            <p:ph type="ftr" sz="quarter" idx="10"/>
          </p:nvPr>
        </p:nvSpPr>
        <p:spPr/>
        <p:txBody>
          <a:bodyPr/>
          <a:lstStyle/>
          <a:p>
            <a:r>
              <a:rPr lang="en-US" altLang="en-US" dirty="0"/>
              <a:t>Unit testing with JUnit</a:t>
            </a:r>
          </a:p>
        </p:txBody>
      </p:sp>
      <p:sp>
        <p:nvSpPr>
          <p:cNvPr id="8" name="Slide Number Placeholder 4">
            <a:extLst>
              <a:ext uri="{FF2B5EF4-FFF2-40B4-BE49-F238E27FC236}">
                <a16:creationId xmlns:a16="http://schemas.microsoft.com/office/drawing/2014/main" id="{3C789874-9F6D-4BD3-9E41-2B6EB5405CC8}"/>
              </a:ext>
            </a:extLst>
          </p:cNvPr>
          <p:cNvSpPr>
            <a:spLocks noGrp="1"/>
          </p:cNvSpPr>
          <p:nvPr>
            <p:ph type="sldNum" sz="quarter" idx="11"/>
          </p:nvPr>
        </p:nvSpPr>
        <p:spPr/>
        <p:txBody>
          <a:bodyPr/>
          <a:lstStyle/>
          <a:p>
            <a:fld id="{7FF0A2D2-C211-44CD-8635-56937875F20F}" type="slidenum">
              <a:rPr lang="en-US" altLang="en-US"/>
              <a:pPr/>
              <a:t>16</a:t>
            </a:fld>
            <a:endParaRPr lang="en-US" altLang="en-US"/>
          </a:p>
        </p:txBody>
      </p:sp>
      <p:sp>
        <p:nvSpPr>
          <p:cNvPr id="447491" name="Rectangle 3">
            <a:extLst>
              <a:ext uri="{FF2B5EF4-FFF2-40B4-BE49-F238E27FC236}">
                <a16:creationId xmlns:a16="http://schemas.microsoft.com/office/drawing/2014/main" id="{B91AE521-A527-4653-A14E-C1D60452AEC1}"/>
              </a:ext>
            </a:extLst>
          </p:cNvPr>
          <p:cNvSpPr>
            <a:spLocks noGrp="1" noChangeArrowheads="1"/>
          </p:cNvSpPr>
          <p:nvPr>
            <p:ph type="body" idx="1"/>
          </p:nvPr>
        </p:nvSpPr>
        <p:spPr>
          <a:xfrm>
            <a:off x="1981200" y="1719262"/>
            <a:ext cx="7989888" cy="3964086"/>
          </a:xfrm>
        </p:spPr>
        <p:txBody>
          <a:bodyPr>
            <a:normAutofit fontScale="62500" lnSpcReduction="20000"/>
          </a:bodyPr>
          <a:lstStyle/>
          <a:p>
            <a:r>
              <a:rPr lang="en-US" sz="4400" b="1" dirty="0"/>
              <a:t>GRAY BOX TESTING </a:t>
            </a:r>
            <a:r>
              <a:rPr lang="en-US" sz="4400" dirty="0"/>
              <a:t>is a </a:t>
            </a:r>
            <a:r>
              <a:rPr lang="en-US" sz="4400" dirty="0">
                <a:hlinkClick r:id="rId2"/>
              </a:rPr>
              <a:t>software testing method</a:t>
            </a:r>
            <a:r>
              <a:rPr lang="en-US" sz="4400" dirty="0"/>
              <a:t> which is a combination of </a:t>
            </a:r>
            <a:r>
              <a:rPr lang="en-US" sz="4400" dirty="0">
                <a:hlinkClick r:id="rId3"/>
              </a:rPr>
              <a:t>Black Box Testing</a:t>
            </a:r>
            <a:r>
              <a:rPr lang="en-US" sz="4400" dirty="0"/>
              <a:t> method and </a:t>
            </a:r>
            <a:r>
              <a:rPr lang="en-US" sz="4400" dirty="0">
                <a:hlinkClick r:id="rId4"/>
              </a:rPr>
              <a:t>White Box Testing </a:t>
            </a:r>
            <a:r>
              <a:rPr lang="en-US" sz="4400" dirty="0"/>
              <a:t>method. </a:t>
            </a:r>
          </a:p>
          <a:p>
            <a:r>
              <a:rPr lang="en-US" sz="4400" dirty="0"/>
              <a:t>In Gray Box Testing, the internal structure is partially known. This involves having access to internal data structures and algorithms for purposes of designing the test cases, but testing at the user, or black-box level.</a:t>
            </a:r>
          </a:p>
          <a:p>
            <a:r>
              <a:rPr lang="en-US" sz="4400" dirty="0"/>
              <a:t>Gray Box Testing is named so because the software program, in the eyes of the tester is like a gray/semi-transparent box; inside which one can partially see.</a:t>
            </a:r>
          </a:p>
          <a:p>
            <a:pPr>
              <a:lnSpc>
                <a:spcPct val="90000"/>
              </a:lnSpc>
              <a:buFont typeface="Wingdings" panose="05000000000000000000" pitchFamily="2" charset="2"/>
              <a:buNone/>
            </a:pPr>
            <a:endParaRPr lang="de-DE" altLang="en-US" sz="2100" dirty="0"/>
          </a:p>
          <a:p>
            <a:pPr>
              <a:lnSpc>
                <a:spcPct val="90000"/>
              </a:lnSpc>
              <a:buFont typeface="Wingdings" panose="05000000000000000000" pitchFamily="2" charset="2"/>
              <a:buNone/>
            </a:pPr>
            <a:endParaRPr lang="de-DE" altLang="en-US" sz="2100" dirty="0"/>
          </a:p>
        </p:txBody>
      </p:sp>
      <p:sp>
        <p:nvSpPr>
          <p:cNvPr id="11" name="Rectangle 2">
            <a:extLst>
              <a:ext uri="{FF2B5EF4-FFF2-40B4-BE49-F238E27FC236}">
                <a16:creationId xmlns:a16="http://schemas.microsoft.com/office/drawing/2014/main" id="{F1463CF3-EC80-4FA1-BF62-F00979E42B57}"/>
              </a:ext>
            </a:extLst>
          </p:cNvPr>
          <p:cNvSpPr>
            <a:spLocks noGrp="1" noChangeArrowheads="1"/>
          </p:cNvSpPr>
          <p:nvPr>
            <p:ph type="title"/>
          </p:nvPr>
        </p:nvSpPr>
        <p:spPr>
          <a:xfrm>
            <a:off x="1981200" y="122238"/>
            <a:ext cx="7543800" cy="1295400"/>
          </a:xfrm>
          <a:noFill/>
          <a:ln/>
        </p:spPr>
        <p:txBody>
          <a:bodyPr anchor="ctr"/>
          <a:lstStyle/>
          <a:p>
            <a:r>
              <a:rPr lang="en-US" altLang="en-US" dirty="0"/>
              <a:t>Gray Box tests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3">
            <a:extLst>
              <a:ext uri="{FF2B5EF4-FFF2-40B4-BE49-F238E27FC236}">
                <a16:creationId xmlns:a16="http://schemas.microsoft.com/office/drawing/2014/main" id="{9A9935CA-B286-4D0F-B508-72AE95ACC193}"/>
              </a:ext>
            </a:extLst>
          </p:cNvPr>
          <p:cNvSpPr>
            <a:spLocks noGrp="1"/>
          </p:cNvSpPr>
          <p:nvPr>
            <p:ph type="ftr" sz="quarter" idx="10"/>
          </p:nvPr>
        </p:nvSpPr>
        <p:spPr/>
        <p:txBody>
          <a:bodyPr/>
          <a:lstStyle/>
          <a:p>
            <a:r>
              <a:rPr lang="en-US" altLang="en-US"/>
              <a:t>Unit testing with JUnit</a:t>
            </a:r>
          </a:p>
        </p:txBody>
      </p:sp>
      <p:sp>
        <p:nvSpPr>
          <p:cNvPr id="21" name="Slide Number Placeholder 4">
            <a:extLst>
              <a:ext uri="{FF2B5EF4-FFF2-40B4-BE49-F238E27FC236}">
                <a16:creationId xmlns:a16="http://schemas.microsoft.com/office/drawing/2014/main" id="{D397681A-F3A1-454D-AB26-E4E7FC569585}"/>
              </a:ext>
            </a:extLst>
          </p:cNvPr>
          <p:cNvSpPr>
            <a:spLocks noGrp="1"/>
          </p:cNvSpPr>
          <p:nvPr>
            <p:ph type="sldNum" sz="quarter" idx="11"/>
          </p:nvPr>
        </p:nvSpPr>
        <p:spPr/>
        <p:txBody>
          <a:bodyPr/>
          <a:lstStyle/>
          <a:p>
            <a:fld id="{115DE1C5-3879-48DC-B72A-6C8002893788}" type="slidenum">
              <a:rPr lang="en-US" altLang="en-US"/>
              <a:pPr/>
              <a:t>17</a:t>
            </a:fld>
            <a:endParaRPr lang="en-US" altLang="en-US"/>
          </a:p>
        </p:txBody>
      </p:sp>
      <p:sp>
        <p:nvSpPr>
          <p:cNvPr id="454658" name="Rectangle 2">
            <a:extLst>
              <a:ext uri="{FF2B5EF4-FFF2-40B4-BE49-F238E27FC236}">
                <a16:creationId xmlns:a16="http://schemas.microsoft.com/office/drawing/2014/main" id="{836512C5-0C2E-426D-AFA9-79A1124E255C}"/>
              </a:ext>
            </a:extLst>
          </p:cNvPr>
          <p:cNvSpPr>
            <a:spLocks noGrp="1" noChangeArrowheads="1"/>
          </p:cNvSpPr>
          <p:nvPr>
            <p:ph type="title"/>
          </p:nvPr>
        </p:nvSpPr>
        <p:spPr>
          <a:noFill/>
          <a:ln/>
        </p:spPr>
        <p:txBody>
          <a:bodyPr anchor="ctr"/>
          <a:lstStyle/>
          <a:p>
            <a:r>
              <a:rPr lang="en-US" altLang="en-US"/>
              <a:t>Types of Tests</a:t>
            </a:r>
          </a:p>
        </p:txBody>
      </p:sp>
      <p:sp>
        <p:nvSpPr>
          <p:cNvPr id="454659" name="Rectangle 3">
            <a:extLst>
              <a:ext uri="{FF2B5EF4-FFF2-40B4-BE49-F238E27FC236}">
                <a16:creationId xmlns:a16="http://schemas.microsoft.com/office/drawing/2014/main" id="{1F907933-2769-4BF7-9849-13D88F1C640E}"/>
              </a:ext>
            </a:extLst>
          </p:cNvPr>
          <p:cNvSpPr>
            <a:spLocks noGrp="1" noChangeArrowheads="1"/>
          </p:cNvSpPr>
          <p:nvPr>
            <p:ph type="body" idx="1"/>
          </p:nvPr>
        </p:nvSpPr>
        <p:spPr>
          <a:xfrm>
            <a:off x="1981200" y="1719263"/>
            <a:ext cx="4572000" cy="4411662"/>
          </a:xfrm>
          <a:noFill/>
          <a:ln/>
        </p:spPr>
        <p:txBody>
          <a:bodyPr/>
          <a:lstStyle/>
          <a:p>
            <a:pPr>
              <a:lnSpc>
                <a:spcPct val="80000"/>
              </a:lnSpc>
            </a:pPr>
            <a:r>
              <a:rPr lang="en-US" altLang="en-US" sz="2600"/>
              <a:t>Unit</a:t>
            </a:r>
          </a:p>
          <a:p>
            <a:pPr lvl="1">
              <a:lnSpc>
                <a:spcPct val="80000"/>
              </a:lnSpc>
            </a:pPr>
            <a:r>
              <a:rPr lang="en-US" altLang="en-US" sz="2200"/>
              <a:t>Individual classes or types</a:t>
            </a:r>
          </a:p>
          <a:p>
            <a:pPr lvl="1">
              <a:lnSpc>
                <a:spcPct val="80000"/>
              </a:lnSpc>
            </a:pPr>
            <a:endParaRPr lang="en-US" altLang="en-US" sz="2200"/>
          </a:p>
          <a:p>
            <a:pPr>
              <a:lnSpc>
                <a:spcPct val="80000"/>
              </a:lnSpc>
            </a:pPr>
            <a:r>
              <a:rPr lang="en-US" altLang="en-US" sz="2600"/>
              <a:t>Component</a:t>
            </a:r>
          </a:p>
          <a:p>
            <a:pPr lvl="1">
              <a:lnSpc>
                <a:spcPct val="80000"/>
              </a:lnSpc>
            </a:pPr>
            <a:r>
              <a:rPr lang="en-US" altLang="en-US" sz="2200"/>
              <a:t>Group of related classes or types</a:t>
            </a:r>
          </a:p>
          <a:p>
            <a:pPr lvl="1">
              <a:lnSpc>
                <a:spcPct val="80000"/>
              </a:lnSpc>
            </a:pPr>
            <a:endParaRPr lang="en-US" altLang="en-US" sz="2200"/>
          </a:p>
          <a:p>
            <a:pPr>
              <a:lnSpc>
                <a:spcPct val="80000"/>
              </a:lnSpc>
            </a:pPr>
            <a:r>
              <a:rPr lang="en-US" altLang="en-US" sz="2600"/>
              <a:t>Integration</a:t>
            </a:r>
          </a:p>
          <a:p>
            <a:pPr lvl="1">
              <a:lnSpc>
                <a:spcPct val="80000"/>
              </a:lnSpc>
            </a:pPr>
            <a:r>
              <a:rPr lang="en-US" altLang="en-US" sz="2200"/>
              <a:t>Interaction between classes</a:t>
            </a:r>
          </a:p>
        </p:txBody>
      </p:sp>
      <p:sp>
        <p:nvSpPr>
          <p:cNvPr id="454660" name="Oval 4">
            <a:extLst>
              <a:ext uri="{FF2B5EF4-FFF2-40B4-BE49-F238E27FC236}">
                <a16:creationId xmlns:a16="http://schemas.microsoft.com/office/drawing/2014/main" id="{4215BAEB-9205-49CB-BF00-4675AE084CB2}"/>
              </a:ext>
            </a:extLst>
          </p:cNvPr>
          <p:cNvSpPr>
            <a:spLocks noChangeArrowheads="1"/>
          </p:cNvSpPr>
          <p:nvPr/>
        </p:nvSpPr>
        <p:spPr bwMode="auto">
          <a:xfrm>
            <a:off x="7696200" y="2057400"/>
            <a:ext cx="381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54661" name="Group 5">
            <a:extLst>
              <a:ext uri="{FF2B5EF4-FFF2-40B4-BE49-F238E27FC236}">
                <a16:creationId xmlns:a16="http://schemas.microsoft.com/office/drawing/2014/main" id="{D60E401F-1D6E-4320-A2E4-42E562528D1B}"/>
              </a:ext>
            </a:extLst>
          </p:cNvPr>
          <p:cNvGrpSpPr>
            <a:grpSpLocks/>
          </p:cNvGrpSpPr>
          <p:nvPr/>
        </p:nvGrpSpPr>
        <p:grpSpPr bwMode="auto">
          <a:xfrm>
            <a:off x="7162800" y="3200400"/>
            <a:ext cx="1447800" cy="1143000"/>
            <a:chOff x="3552" y="2064"/>
            <a:chExt cx="912" cy="720"/>
          </a:xfrm>
        </p:grpSpPr>
        <p:sp>
          <p:nvSpPr>
            <p:cNvPr id="454662" name="Rectangle 6">
              <a:extLst>
                <a:ext uri="{FF2B5EF4-FFF2-40B4-BE49-F238E27FC236}">
                  <a16:creationId xmlns:a16="http://schemas.microsoft.com/office/drawing/2014/main" id="{0F470210-2B98-432B-A492-455537726473}"/>
                </a:ext>
              </a:extLst>
            </p:cNvPr>
            <p:cNvSpPr>
              <a:spLocks noChangeArrowheads="1"/>
            </p:cNvSpPr>
            <p:nvPr/>
          </p:nvSpPr>
          <p:spPr bwMode="auto">
            <a:xfrm>
              <a:off x="3552" y="2064"/>
              <a:ext cx="912" cy="72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4663" name="Oval 7">
              <a:extLst>
                <a:ext uri="{FF2B5EF4-FFF2-40B4-BE49-F238E27FC236}">
                  <a16:creationId xmlns:a16="http://schemas.microsoft.com/office/drawing/2014/main" id="{B96F82CF-53BB-49CE-B8DA-7532A2FB1618}"/>
                </a:ext>
              </a:extLst>
            </p:cNvPr>
            <p:cNvSpPr>
              <a:spLocks noChangeArrowheads="1"/>
            </p:cNvSpPr>
            <p:nvPr/>
          </p:nvSpPr>
          <p:spPr bwMode="auto">
            <a:xfrm>
              <a:off x="3888" y="2160"/>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4664" name="Oval 8">
              <a:extLst>
                <a:ext uri="{FF2B5EF4-FFF2-40B4-BE49-F238E27FC236}">
                  <a16:creationId xmlns:a16="http://schemas.microsoft.com/office/drawing/2014/main" id="{F6BB6418-B429-4E00-8E59-386A21F15D26}"/>
                </a:ext>
              </a:extLst>
            </p:cNvPr>
            <p:cNvSpPr>
              <a:spLocks noChangeArrowheads="1"/>
            </p:cNvSpPr>
            <p:nvPr/>
          </p:nvSpPr>
          <p:spPr bwMode="auto">
            <a:xfrm>
              <a:off x="3648" y="2448"/>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4665" name="Oval 9">
              <a:extLst>
                <a:ext uri="{FF2B5EF4-FFF2-40B4-BE49-F238E27FC236}">
                  <a16:creationId xmlns:a16="http://schemas.microsoft.com/office/drawing/2014/main" id="{AACD832D-A666-4632-BF9C-1BE5D9F3E752}"/>
                </a:ext>
              </a:extLst>
            </p:cNvPr>
            <p:cNvSpPr>
              <a:spLocks noChangeArrowheads="1"/>
            </p:cNvSpPr>
            <p:nvPr/>
          </p:nvSpPr>
          <p:spPr bwMode="auto">
            <a:xfrm>
              <a:off x="4128" y="2448"/>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454666" name="AutoShape 10">
              <a:extLst>
                <a:ext uri="{FF2B5EF4-FFF2-40B4-BE49-F238E27FC236}">
                  <a16:creationId xmlns:a16="http://schemas.microsoft.com/office/drawing/2014/main" id="{5B7DF72C-E76D-42F4-8B48-549377FFE0AB}"/>
                </a:ext>
              </a:extLst>
            </p:cNvPr>
            <p:cNvCxnSpPr>
              <a:cxnSpLocks noChangeShapeType="1"/>
              <a:stCxn id="454663" idx="3"/>
              <a:endCxn id="454664" idx="7"/>
            </p:cNvCxnSpPr>
            <p:nvPr/>
          </p:nvCxnSpPr>
          <p:spPr bwMode="auto">
            <a:xfrm flipH="1">
              <a:off x="3853" y="2365"/>
              <a:ext cx="70" cy="11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4667" name="AutoShape 11">
              <a:extLst>
                <a:ext uri="{FF2B5EF4-FFF2-40B4-BE49-F238E27FC236}">
                  <a16:creationId xmlns:a16="http://schemas.microsoft.com/office/drawing/2014/main" id="{F2436816-CAB5-4BA0-8820-DC669696DBCA}"/>
                </a:ext>
              </a:extLst>
            </p:cNvPr>
            <p:cNvCxnSpPr>
              <a:cxnSpLocks noChangeShapeType="1"/>
              <a:stCxn id="454663" idx="5"/>
              <a:endCxn id="454665" idx="1"/>
            </p:cNvCxnSpPr>
            <p:nvPr/>
          </p:nvCxnSpPr>
          <p:spPr bwMode="auto">
            <a:xfrm>
              <a:off x="4093" y="2365"/>
              <a:ext cx="70" cy="11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54668" name="Group 12">
            <a:extLst>
              <a:ext uri="{FF2B5EF4-FFF2-40B4-BE49-F238E27FC236}">
                <a16:creationId xmlns:a16="http://schemas.microsoft.com/office/drawing/2014/main" id="{8982F56A-B8E3-47D3-89BE-7E2A383B3A66}"/>
              </a:ext>
            </a:extLst>
          </p:cNvPr>
          <p:cNvGrpSpPr>
            <a:grpSpLocks/>
          </p:cNvGrpSpPr>
          <p:nvPr/>
        </p:nvGrpSpPr>
        <p:grpSpPr bwMode="auto">
          <a:xfrm>
            <a:off x="6705600" y="4724400"/>
            <a:ext cx="2438400" cy="1447800"/>
            <a:chOff x="3264" y="2976"/>
            <a:chExt cx="1536" cy="912"/>
          </a:xfrm>
        </p:grpSpPr>
        <p:sp>
          <p:nvSpPr>
            <p:cNvPr id="454669" name="Rectangle 13">
              <a:extLst>
                <a:ext uri="{FF2B5EF4-FFF2-40B4-BE49-F238E27FC236}">
                  <a16:creationId xmlns:a16="http://schemas.microsoft.com/office/drawing/2014/main" id="{4F5B8491-E516-4C03-98F1-697745515A31}"/>
                </a:ext>
              </a:extLst>
            </p:cNvPr>
            <p:cNvSpPr>
              <a:spLocks noChangeArrowheads="1"/>
            </p:cNvSpPr>
            <p:nvPr/>
          </p:nvSpPr>
          <p:spPr bwMode="auto">
            <a:xfrm>
              <a:off x="3264" y="2976"/>
              <a:ext cx="1536" cy="91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4670" name="Rectangle 14">
              <a:extLst>
                <a:ext uri="{FF2B5EF4-FFF2-40B4-BE49-F238E27FC236}">
                  <a16:creationId xmlns:a16="http://schemas.microsoft.com/office/drawing/2014/main" id="{FA3E60E1-8C7A-4F1F-A1D3-57CB18477951}"/>
                </a:ext>
              </a:extLst>
            </p:cNvPr>
            <p:cNvSpPr>
              <a:spLocks noChangeArrowheads="1"/>
            </p:cNvSpPr>
            <p:nvPr/>
          </p:nvSpPr>
          <p:spPr bwMode="auto">
            <a:xfrm>
              <a:off x="3504" y="3264"/>
              <a:ext cx="384" cy="303"/>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4671" name="Rectangle 15">
              <a:extLst>
                <a:ext uri="{FF2B5EF4-FFF2-40B4-BE49-F238E27FC236}">
                  <a16:creationId xmlns:a16="http://schemas.microsoft.com/office/drawing/2014/main" id="{24BEFC34-2096-40DE-9A20-18BE7CBC5082}"/>
                </a:ext>
              </a:extLst>
            </p:cNvPr>
            <p:cNvSpPr>
              <a:spLocks noChangeArrowheads="1"/>
            </p:cNvSpPr>
            <p:nvPr/>
          </p:nvSpPr>
          <p:spPr bwMode="auto">
            <a:xfrm>
              <a:off x="4080" y="3072"/>
              <a:ext cx="384" cy="303"/>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4672" name="Rectangle 16">
              <a:extLst>
                <a:ext uri="{FF2B5EF4-FFF2-40B4-BE49-F238E27FC236}">
                  <a16:creationId xmlns:a16="http://schemas.microsoft.com/office/drawing/2014/main" id="{72B2571D-A0E9-4C8A-9E25-94794C6CDD1D}"/>
                </a:ext>
              </a:extLst>
            </p:cNvPr>
            <p:cNvSpPr>
              <a:spLocks noChangeArrowheads="1"/>
            </p:cNvSpPr>
            <p:nvPr/>
          </p:nvSpPr>
          <p:spPr bwMode="auto">
            <a:xfrm>
              <a:off x="4080" y="3456"/>
              <a:ext cx="384" cy="303"/>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454673" name="AutoShape 17">
              <a:extLst>
                <a:ext uri="{FF2B5EF4-FFF2-40B4-BE49-F238E27FC236}">
                  <a16:creationId xmlns:a16="http://schemas.microsoft.com/office/drawing/2014/main" id="{5AE9555B-7A6B-4251-802C-9B2627F83DB3}"/>
                </a:ext>
              </a:extLst>
            </p:cNvPr>
            <p:cNvCxnSpPr>
              <a:cxnSpLocks noChangeShapeType="1"/>
              <a:stCxn id="454670" idx="3"/>
              <a:endCxn id="454671" idx="1"/>
            </p:cNvCxnSpPr>
            <p:nvPr/>
          </p:nvCxnSpPr>
          <p:spPr bwMode="auto">
            <a:xfrm flipV="1">
              <a:off x="3888" y="3224"/>
              <a:ext cx="192" cy="19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4674" name="AutoShape 18">
              <a:extLst>
                <a:ext uri="{FF2B5EF4-FFF2-40B4-BE49-F238E27FC236}">
                  <a16:creationId xmlns:a16="http://schemas.microsoft.com/office/drawing/2014/main" id="{C491CEA3-FC6D-42BC-9879-D30C009EFA6D}"/>
                </a:ext>
              </a:extLst>
            </p:cNvPr>
            <p:cNvCxnSpPr>
              <a:cxnSpLocks noChangeShapeType="1"/>
              <a:stCxn id="454670" idx="3"/>
              <a:endCxn id="454672" idx="1"/>
            </p:cNvCxnSpPr>
            <p:nvPr/>
          </p:nvCxnSpPr>
          <p:spPr bwMode="auto">
            <a:xfrm>
              <a:off x="3888" y="3416"/>
              <a:ext cx="192" cy="19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4675" name="AutoShape 19">
              <a:extLst>
                <a:ext uri="{FF2B5EF4-FFF2-40B4-BE49-F238E27FC236}">
                  <a16:creationId xmlns:a16="http://schemas.microsoft.com/office/drawing/2014/main" id="{27BD081F-E2EB-4B2B-8E00-117FC240F17D}"/>
                </a:ext>
              </a:extLst>
            </p:cNvPr>
            <p:cNvCxnSpPr>
              <a:cxnSpLocks noChangeShapeType="1"/>
              <a:stCxn id="454671" idx="3"/>
              <a:endCxn id="454672" idx="3"/>
            </p:cNvCxnSpPr>
            <p:nvPr/>
          </p:nvCxnSpPr>
          <p:spPr bwMode="auto">
            <a:xfrm>
              <a:off x="4464" y="3224"/>
              <a:ext cx="1" cy="384"/>
            </a:xfrm>
            <a:prstGeom prst="curvedConnector3">
              <a:avLst>
                <a:gd name="adj1" fmla="val 144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2">
            <a:extLst>
              <a:ext uri="{FF2B5EF4-FFF2-40B4-BE49-F238E27FC236}">
                <a16:creationId xmlns:a16="http://schemas.microsoft.com/office/drawing/2014/main" id="{2751DF02-7EB8-467F-A2BA-887D19E7586D}"/>
              </a:ext>
            </a:extLst>
          </p:cNvPr>
          <p:cNvSpPr>
            <a:spLocks noGrp="1" noChangeArrowheads="1"/>
          </p:cNvSpPr>
          <p:nvPr>
            <p:ph type="title"/>
          </p:nvPr>
        </p:nvSpPr>
        <p:spPr/>
        <p:txBody>
          <a:bodyPr/>
          <a:lstStyle/>
          <a:p>
            <a:r>
              <a:rPr lang="en-US" altLang="en-US"/>
              <a:t>Unit testing</a:t>
            </a:r>
          </a:p>
        </p:txBody>
      </p:sp>
      <p:sp>
        <p:nvSpPr>
          <p:cNvPr id="478211" name="Rectangle 3">
            <a:extLst>
              <a:ext uri="{FF2B5EF4-FFF2-40B4-BE49-F238E27FC236}">
                <a16:creationId xmlns:a16="http://schemas.microsoft.com/office/drawing/2014/main" id="{BFE5EE04-AC7C-4F3B-8A4E-F86C348D8E02}"/>
              </a:ext>
            </a:extLst>
          </p:cNvPr>
          <p:cNvSpPr>
            <a:spLocks noGrp="1" noChangeArrowheads="1"/>
          </p:cNvSpPr>
          <p:nvPr>
            <p:ph type="body" idx="1"/>
          </p:nvPr>
        </p:nvSpPr>
        <p:spPr>
          <a:xfrm>
            <a:off x="1524000" y="1295400"/>
            <a:ext cx="9144000" cy="5562600"/>
          </a:xfrm>
        </p:spPr>
        <p:txBody>
          <a:bodyPr/>
          <a:lstStyle/>
          <a:p>
            <a:r>
              <a:rPr lang="en-US" altLang="en-US" b="1" dirty="0">
                <a:solidFill>
                  <a:srgbClr val="262626"/>
                </a:solidFill>
              </a:rPr>
              <a:t>unit testing</a:t>
            </a:r>
            <a:r>
              <a:rPr lang="en-US" altLang="en-US" dirty="0">
                <a:solidFill>
                  <a:srgbClr val="262626"/>
                </a:solidFill>
              </a:rPr>
              <a:t>: Looking for errors at a class level in a subsystem in isolation.</a:t>
            </a:r>
          </a:p>
          <a:p>
            <a:pPr lvl="1"/>
            <a:r>
              <a:rPr lang="en-US" altLang="en-US" dirty="0">
                <a:solidFill>
                  <a:srgbClr val="404040"/>
                </a:solidFill>
              </a:rPr>
              <a:t>Generally a "subsystem" means a particular class or object.</a:t>
            </a:r>
          </a:p>
          <a:p>
            <a:pPr lvl="1"/>
            <a:r>
              <a:rPr lang="en-US" altLang="en-US" dirty="0">
                <a:solidFill>
                  <a:srgbClr val="404040"/>
                </a:solidFill>
              </a:rPr>
              <a:t>The Java library </a:t>
            </a:r>
            <a:r>
              <a:rPr lang="en-US" altLang="en-US" b="1" dirty="0">
                <a:solidFill>
                  <a:srgbClr val="404040"/>
                </a:solidFill>
              </a:rPr>
              <a:t>JUnit</a:t>
            </a:r>
            <a:r>
              <a:rPr lang="en-US" altLang="en-US" dirty="0">
                <a:solidFill>
                  <a:srgbClr val="404040"/>
                </a:solidFill>
              </a:rPr>
              <a:t> helps us to easily perform unit testing.</a:t>
            </a:r>
          </a:p>
          <a:p>
            <a:pPr lvl="1"/>
            <a:endParaRPr lang="en-US" altLang="en-US" dirty="0">
              <a:solidFill>
                <a:schemeClr val="bg2"/>
              </a:solidFill>
            </a:endParaRPr>
          </a:p>
          <a:p>
            <a:r>
              <a:rPr lang="en-US" altLang="en-US" dirty="0">
                <a:solidFill>
                  <a:srgbClr val="262626"/>
                </a:solidFill>
              </a:rPr>
              <a:t>The basic idea:</a:t>
            </a:r>
          </a:p>
          <a:p>
            <a:pPr lvl="1"/>
            <a:r>
              <a:rPr lang="en-US" altLang="en-US" dirty="0">
                <a:solidFill>
                  <a:srgbClr val="404040"/>
                </a:solidFill>
              </a:rPr>
              <a:t>For a given class </a:t>
            </a:r>
            <a:r>
              <a:rPr lang="en-US" altLang="en-US" dirty="0">
                <a:solidFill>
                  <a:srgbClr val="404040"/>
                </a:solidFill>
                <a:latin typeface="Courier New" panose="02070309020205020404" pitchFamily="49" charset="0"/>
              </a:rPr>
              <a:t>Foo</a:t>
            </a:r>
            <a:r>
              <a:rPr lang="en-US" altLang="en-US" dirty="0">
                <a:solidFill>
                  <a:srgbClr val="404040"/>
                </a:solidFill>
              </a:rPr>
              <a:t>, create another class </a:t>
            </a:r>
            <a:r>
              <a:rPr lang="en-US" altLang="en-US" dirty="0" err="1">
                <a:solidFill>
                  <a:srgbClr val="404040"/>
                </a:solidFill>
                <a:latin typeface="Courier New" panose="02070309020205020404" pitchFamily="49" charset="0"/>
              </a:rPr>
              <a:t>FooTest</a:t>
            </a:r>
            <a:r>
              <a:rPr lang="en-US" altLang="en-US" dirty="0">
                <a:solidFill>
                  <a:srgbClr val="404040"/>
                </a:solidFill>
              </a:rPr>
              <a:t> to test it, containing various "test case" methods to run.</a:t>
            </a:r>
          </a:p>
          <a:p>
            <a:pPr lvl="1"/>
            <a:r>
              <a:rPr lang="en-US" altLang="en-US" dirty="0">
                <a:solidFill>
                  <a:srgbClr val="404040"/>
                </a:solidFill>
              </a:rPr>
              <a:t>Each method looks for particular results and passes / fails.</a:t>
            </a:r>
          </a:p>
          <a:p>
            <a:pPr lvl="1"/>
            <a:endParaRPr lang="en-US" altLang="en-US" dirty="0">
              <a:solidFill>
                <a:srgbClr val="404040"/>
              </a:solidFill>
            </a:endParaRPr>
          </a:p>
          <a:p>
            <a:r>
              <a:rPr lang="en-US" altLang="en-US" dirty="0">
                <a:solidFill>
                  <a:srgbClr val="262626"/>
                </a:solidFill>
              </a:rPr>
              <a:t>JUnit provides "</a:t>
            </a:r>
            <a:r>
              <a:rPr lang="en-US" altLang="en-US" b="1" dirty="0">
                <a:solidFill>
                  <a:srgbClr val="262626"/>
                </a:solidFill>
              </a:rPr>
              <a:t>assert</a:t>
            </a:r>
            <a:r>
              <a:rPr lang="en-US" altLang="en-US" dirty="0">
                <a:solidFill>
                  <a:srgbClr val="262626"/>
                </a:solidFill>
              </a:rPr>
              <a:t>" commands to help us write tests.</a:t>
            </a:r>
          </a:p>
          <a:p>
            <a:pPr lvl="1"/>
            <a:r>
              <a:rPr lang="en-US" altLang="en-US" dirty="0">
                <a:solidFill>
                  <a:srgbClr val="404040"/>
                </a:solidFill>
              </a:rPr>
              <a:t>The idea: Put assertion calls in your test methods to check things you expect to be true.  If they aren't, the test will fail.</a:t>
            </a:r>
          </a:p>
        </p:txBody>
      </p:sp>
      <p:pic>
        <p:nvPicPr>
          <p:cNvPr id="478212" name="Picture 4" descr="junit-logo">
            <a:extLst>
              <a:ext uri="{FF2B5EF4-FFF2-40B4-BE49-F238E27FC236}">
                <a16:creationId xmlns:a16="http://schemas.microsoft.com/office/drawing/2014/main" id="{0BD60B82-2005-46DC-BCAD-5E1DD2F35E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3425" y="271464"/>
            <a:ext cx="1600200" cy="8477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FF6032-37CE-4261-B909-D581A85FC12C}"/>
              </a:ext>
            </a:extLst>
          </p:cNvPr>
          <p:cNvSpPr>
            <a:spLocks noGrp="1"/>
          </p:cNvSpPr>
          <p:nvPr>
            <p:ph type="ftr" sz="quarter" idx="10"/>
          </p:nvPr>
        </p:nvSpPr>
        <p:spPr/>
        <p:txBody>
          <a:bodyPr/>
          <a:lstStyle/>
          <a:p>
            <a:r>
              <a:rPr lang="en-US" altLang="en-US"/>
              <a:t>Unit testing with JUnit</a:t>
            </a:r>
          </a:p>
        </p:txBody>
      </p:sp>
      <p:sp>
        <p:nvSpPr>
          <p:cNvPr id="5" name="Slide Number Placeholder 4">
            <a:extLst>
              <a:ext uri="{FF2B5EF4-FFF2-40B4-BE49-F238E27FC236}">
                <a16:creationId xmlns:a16="http://schemas.microsoft.com/office/drawing/2014/main" id="{9DA72132-2234-4570-B190-82D157E59004}"/>
              </a:ext>
            </a:extLst>
          </p:cNvPr>
          <p:cNvSpPr>
            <a:spLocks noGrp="1"/>
          </p:cNvSpPr>
          <p:nvPr>
            <p:ph type="sldNum" sz="quarter" idx="11"/>
          </p:nvPr>
        </p:nvSpPr>
        <p:spPr/>
        <p:txBody>
          <a:bodyPr/>
          <a:lstStyle/>
          <a:p>
            <a:fld id="{2224A14C-AC50-480F-9DC1-33B7899FFA79}" type="slidenum">
              <a:rPr lang="en-US" altLang="en-US"/>
              <a:pPr/>
              <a:t>19</a:t>
            </a:fld>
            <a:endParaRPr lang="en-US" altLang="en-US"/>
          </a:p>
        </p:txBody>
      </p:sp>
      <p:sp>
        <p:nvSpPr>
          <p:cNvPr id="428034" name="Rectangle 2">
            <a:extLst>
              <a:ext uri="{FF2B5EF4-FFF2-40B4-BE49-F238E27FC236}">
                <a16:creationId xmlns:a16="http://schemas.microsoft.com/office/drawing/2014/main" id="{9EA9CC09-C9AE-4B13-AA42-77DA7BB10313}"/>
              </a:ext>
            </a:extLst>
          </p:cNvPr>
          <p:cNvSpPr>
            <a:spLocks noGrp="1" noChangeArrowheads="1"/>
          </p:cNvSpPr>
          <p:nvPr>
            <p:ph type="title"/>
          </p:nvPr>
        </p:nvSpPr>
        <p:spPr/>
        <p:txBody>
          <a:bodyPr/>
          <a:lstStyle/>
          <a:p>
            <a:r>
              <a:rPr lang="en-US" altLang="en-US"/>
              <a:t>What is a testing framework?</a:t>
            </a:r>
            <a:endParaRPr lang="de-DE" altLang="en-US"/>
          </a:p>
        </p:txBody>
      </p:sp>
      <p:sp>
        <p:nvSpPr>
          <p:cNvPr id="428035" name="Rectangle 3">
            <a:extLst>
              <a:ext uri="{FF2B5EF4-FFF2-40B4-BE49-F238E27FC236}">
                <a16:creationId xmlns:a16="http://schemas.microsoft.com/office/drawing/2014/main" id="{ED7E1A4B-48BA-409A-83A3-01D56C9EC718}"/>
              </a:ext>
            </a:extLst>
          </p:cNvPr>
          <p:cNvSpPr>
            <a:spLocks noGrp="1" noChangeArrowheads="1"/>
          </p:cNvSpPr>
          <p:nvPr>
            <p:ph type="body" idx="1"/>
          </p:nvPr>
        </p:nvSpPr>
        <p:spPr/>
        <p:txBody>
          <a:bodyPr/>
          <a:lstStyle/>
          <a:p>
            <a:r>
              <a:rPr lang="en-US" altLang="en-US"/>
              <a:t>A test framework provides reusable test functionality which:</a:t>
            </a:r>
          </a:p>
          <a:p>
            <a:pPr lvl="1"/>
            <a:r>
              <a:rPr lang="en-US" altLang="en-US"/>
              <a:t>Is easier to use (e.g. don’t have to write the same code for each class)</a:t>
            </a:r>
          </a:p>
          <a:p>
            <a:pPr lvl="1"/>
            <a:r>
              <a:rPr lang="en-US" altLang="en-US"/>
              <a:t>Is standardized and reusable</a:t>
            </a:r>
          </a:p>
          <a:p>
            <a:pPr lvl="1"/>
            <a:r>
              <a:rPr lang="en-US" altLang="en-US"/>
              <a:t>Provides a base for regression tests</a:t>
            </a:r>
          </a:p>
          <a:p>
            <a:endParaRPr lang="de-DE"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a:extLst>
              <a:ext uri="{FF2B5EF4-FFF2-40B4-BE49-F238E27FC236}">
                <a16:creationId xmlns:a16="http://schemas.microsoft.com/office/drawing/2014/main" id="{C30122DE-A95D-45EF-B3BD-9D5A2811EC8D}"/>
              </a:ext>
            </a:extLst>
          </p:cNvPr>
          <p:cNvSpPr>
            <a:spLocks noGrp="1" noChangeArrowheads="1"/>
          </p:cNvSpPr>
          <p:nvPr>
            <p:ph type="title"/>
          </p:nvPr>
        </p:nvSpPr>
        <p:spPr/>
        <p:txBody>
          <a:bodyPr/>
          <a:lstStyle/>
          <a:p>
            <a:r>
              <a:rPr lang="en-US" altLang="en-US" dirty="0"/>
              <a:t>Bugs and testing</a:t>
            </a:r>
          </a:p>
        </p:txBody>
      </p:sp>
      <p:sp>
        <p:nvSpPr>
          <p:cNvPr id="488451" name="Rectangle 3">
            <a:extLst>
              <a:ext uri="{FF2B5EF4-FFF2-40B4-BE49-F238E27FC236}">
                <a16:creationId xmlns:a16="http://schemas.microsoft.com/office/drawing/2014/main" id="{AA348088-4E0A-4BDE-AB3B-78D07FB1AC59}"/>
              </a:ext>
            </a:extLst>
          </p:cNvPr>
          <p:cNvSpPr>
            <a:spLocks noGrp="1" noChangeArrowheads="1"/>
          </p:cNvSpPr>
          <p:nvPr>
            <p:ph type="body" idx="1"/>
          </p:nvPr>
        </p:nvSpPr>
        <p:spPr>
          <a:xfrm>
            <a:off x="1524000" y="1295400"/>
            <a:ext cx="9144000" cy="5562600"/>
          </a:xfrm>
        </p:spPr>
        <p:txBody>
          <a:bodyPr>
            <a:normAutofit lnSpcReduction="10000"/>
          </a:bodyPr>
          <a:lstStyle/>
          <a:p>
            <a:pPr>
              <a:lnSpc>
                <a:spcPct val="120000"/>
              </a:lnSpc>
            </a:pPr>
            <a:r>
              <a:rPr lang="en-US" altLang="en-US" b="1" dirty="0">
                <a:solidFill>
                  <a:srgbClr val="262626"/>
                </a:solidFill>
              </a:rPr>
              <a:t>software reliability</a:t>
            </a:r>
            <a:r>
              <a:rPr lang="en-US" altLang="en-US" dirty="0">
                <a:solidFill>
                  <a:srgbClr val="262626"/>
                </a:solidFill>
              </a:rPr>
              <a:t>: Probability that a software system will not cause failure under specified conditions.</a:t>
            </a:r>
          </a:p>
          <a:p>
            <a:pPr lvl="1">
              <a:lnSpc>
                <a:spcPct val="120000"/>
              </a:lnSpc>
            </a:pPr>
            <a:r>
              <a:rPr lang="en-US" altLang="en-US" dirty="0">
                <a:solidFill>
                  <a:srgbClr val="404040"/>
                </a:solidFill>
              </a:rPr>
              <a:t>Measured by uptime, MTTF (mean time till failure), crash data.</a:t>
            </a:r>
          </a:p>
          <a:p>
            <a:pPr lvl="1">
              <a:lnSpc>
                <a:spcPct val="110000"/>
              </a:lnSpc>
            </a:pPr>
            <a:endParaRPr lang="en-US" altLang="en-US" dirty="0">
              <a:solidFill>
                <a:srgbClr val="404040"/>
              </a:solidFill>
            </a:endParaRPr>
          </a:p>
          <a:p>
            <a:pPr>
              <a:lnSpc>
                <a:spcPct val="110000"/>
              </a:lnSpc>
            </a:pPr>
            <a:r>
              <a:rPr lang="en-US" altLang="en-US" b="1" dirty="0">
                <a:solidFill>
                  <a:srgbClr val="262626"/>
                </a:solidFill>
              </a:rPr>
              <a:t>Bugs</a:t>
            </a:r>
            <a:r>
              <a:rPr lang="en-US" altLang="en-US" dirty="0">
                <a:solidFill>
                  <a:srgbClr val="262626"/>
                </a:solidFill>
              </a:rPr>
              <a:t> are inevitable in any complex software system.</a:t>
            </a:r>
          </a:p>
          <a:p>
            <a:pPr lvl="1">
              <a:lnSpc>
                <a:spcPct val="110000"/>
              </a:lnSpc>
            </a:pPr>
            <a:r>
              <a:rPr lang="en-US" altLang="en-US" dirty="0">
                <a:solidFill>
                  <a:srgbClr val="404040"/>
                </a:solidFill>
              </a:rPr>
              <a:t>Industry estimates: 10-50 bugs per 1000 lines of code.</a:t>
            </a:r>
          </a:p>
          <a:p>
            <a:pPr lvl="1">
              <a:lnSpc>
                <a:spcPct val="110000"/>
              </a:lnSpc>
            </a:pPr>
            <a:r>
              <a:rPr lang="en-US" altLang="en-US" dirty="0">
                <a:solidFill>
                  <a:srgbClr val="404040"/>
                </a:solidFill>
              </a:rPr>
              <a:t>A bug can be visible or can hide in your code until much later.</a:t>
            </a:r>
          </a:p>
          <a:p>
            <a:pPr>
              <a:lnSpc>
                <a:spcPct val="110000"/>
              </a:lnSpc>
            </a:pPr>
            <a:endParaRPr lang="en-US" altLang="en-US" b="1" dirty="0">
              <a:solidFill>
                <a:srgbClr val="262626"/>
              </a:solidFill>
            </a:endParaRPr>
          </a:p>
          <a:p>
            <a:pPr>
              <a:lnSpc>
                <a:spcPct val="110000"/>
              </a:lnSpc>
            </a:pPr>
            <a:r>
              <a:rPr lang="en-US" altLang="en-US" b="1" dirty="0">
                <a:solidFill>
                  <a:srgbClr val="262626"/>
                </a:solidFill>
              </a:rPr>
              <a:t>testing</a:t>
            </a:r>
            <a:r>
              <a:rPr lang="en-US" altLang="en-US" dirty="0">
                <a:solidFill>
                  <a:srgbClr val="262626"/>
                </a:solidFill>
              </a:rPr>
              <a:t>: A systematic attempt to reveal errors.</a:t>
            </a:r>
          </a:p>
          <a:p>
            <a:pPr lvl="1">
              <a:lnSpc>
                <a:spcPct val="110000"/>
              </a:lnSpc>
            </a:pPr>
            <a:r>
              <a:rPr lang="en-US" altLang="en-US" dirty="0">
                <a:solidFill>
                  <a:srgbClr val="404040"/>
                </a:solidFill>
              </a:rPr>
              <a:t>Failed test: an error was demonstrated.</a:t>
            </a:r>
          </a:p>
          <a:p>
            <a:pPr lvl="1">
              <a:lnSpc>
                <a:spcPct val="110000"/>
              </a:lnSpc>
            </a:pPr>
            <a:r>
              <a:rPr lang="en-US" altLang="en-US" dirty="0">
                <a:solidFill>
                  <a:srgbClr val="404040"/>
                </a:solidFill>
              </a:rPr>
              <a:t>Passed test: no error was found (for this particular situation).</a:t>
            </a:r>
          </a:p>
        </p:txBody>
      </p:sp>
      <p:pic>
        <p:nvPicPr>
          <p:cNvPr id="488452" name="Picture 4" descr="hissing cockroach">
            <a:extLst>
              <a:ext uri="{FF2B5EF4-FFF2-40B4-BE49-F238E27FC236}">
                <a16:creationId xmlns:a16="http://schemas.microsoft.com/office/drawing/2014/main" id="{46059928-8EC3-45A3-A7F6-C4184BAD09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3126"/>
          <a:stretch>
            <a:fillRect/>
          </a:stretch>
        </p:blipFill>
        <p:spPr bwMode="auto">
          <a:xfrm>
            <a:off x="9372600" y="381001"/>
            <a:ext cx="990600" cy="568325"/>
          </a:xfrm>
          <a:prstGeom prst="rect">
            <a:avLst/>
          </a:prstGeom>
          <a:noFill/>
          <a:extLst>
            <a:ext uri="{909E8E84-426E-40DD-AFC4-6F175D3DCCD1}">
              <a14:hiddenFill xmlns:a14="http://schemas.microsoft.com/office/drawing/2010/main">
                <a:solidFill>
                  <a:srgbClr val="FFFFFF"/>
                </a:solidFill>
              </a14:hiddenFill>
            </a:ext>
          </a:extLst>
        </p:spPr>
      </p:pic>
      <p:sp>
        <p:nvSpPr>
          <p:cNvPr id="2" name="Arrow: Right 1">
            <a:extLst>
              <a:ext uri="{FF2B5EF4-FFF2-40B4-BE49-F238E27FC236}">
                <a16:creationId xmlns:a16="http://schemas.microsoft.com/office/drawing/2014/main" id="{35E8C34A-7F14-48EF-A5E5-C5A03A76A97A}"/>
              </a:ext>
            </a:extLst>
          </p:cNvPr>
          <p:cNvSpPr/>
          <p:nvPr/>
        </p:nvSpPr>
        <p:spPr>
          <a:xfrm>
            <a:off x="590843" y="1561514"/>
            <a:ext cx="1167619" cy="1059449"/>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a:effectLst>
                  <a:outerShdw blurRad="38100" dist="38100" dir="2700000" algn="tl">
                    <a:srgbClr val="000000">
                      <a:alpha val="43137"/>
                    </a:srgbClr>
                  </a:outerShdw>
                </a:effectLst>
              </a:rPr>
              <a:t>IDEAL</a:t>
            </a:r>
          </a:p>
        </p:txBody>
      </p:sp>
      <p:sp>
        <p:nvSpPr>
          <p:cNvPr id="6" name="Arrow: Right 5">
            <a:extLst>
              <a:ext uri="{FF2B5EF4-FFF2-40B4-BE49-F238E27FC236}">
                <a16:creationId xmlns:a16="http://schemas.microsoft.com/office/drawing/2014/main" id="{93811058-200B-4E61-ADBB-00BB7E2C3EDC}"/>
              </a:ext>
            </a:extLst>
          </p:cNvPr>
          <p:cNvSpPr/>
          <p:nvPr/>
        </p:nvSpPr>
        <p:spPr>
          <a:xfrm>
            <a:off x="590842" y="3429000"/>
            <a:ext cx="1336432" cy="105944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a:effectLst>
                  <a:outerShdw blurRad="38100" dist="38100" dir="2700000" algn="tl">
                    <a:srgbClr val="000000">
                      <a:alpha val="43137"/>
                    </a:srgbClr>
                  </a:outerShdw>
                </a:effectLst>
              </a:rPr>
              <a:t>REAL</a:t>
            </a:r>
          </a:p>
        </p:txBody>
      </p:sp>
      <p:sp>
        <p:nvSpPr>
          <p:cNvPr id="7" name="Arrow: Right 6">
            <a:extLst>
              <a:ext uri="{FF2B5EF4-FFF2-40B4-BE49-F238E27FC236}">
                <a16:creationId xmlns:a16="http://schemas.microsoft.com/office/drawing/2014/main" id="{100EF50E-06E2-450B-98DC-4E444418B36E}"/>
              </a:ext>
            </a:extLst>
          </p:cNvPr>
          <p:cNvSpPr/>
          <p:nvPr/>
        </p:nvSpPr>
        <p:spPr>
          <a:xfrm>
            <a:off x="590841" y="5395864"/>
            <a:ext cx="1505245" cy="10594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a:effectLst>
                  <a:outerShdw blurRad="38100" dist="38100" dir="2700000" algn="tl">
                    <a:srgbClr val="000000">
                      <a:alpha val="43137"/>
                    </a:srgbClr>
                  </a:outerShdw>
                </a:effectLst>
              </a:rPr>
              <a:t>STRATEGY</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FF58556-54AA-4AB1-93BF-21E6B552395D}"/>
              </a:ext>
            </a:extLst>
          </p:cNvPr>
          <p:cNvSpPr>
            <a:spLocks noGrp="1"/>
          </p:cNvSpPr>
          <p:nvPr>
            <p:ph type="ftr" sz="quarter" idx="10"/>
          </p:nvPr>
        </p:nvSpPr>
        <p:spPr/>
        <p:txBody>
          <a:bodyPr/>
          <a:lstStyle/>
          <a:p>
            <a:r>
              <a:rPr lang="en-US" altLang="en-US"/>
              <a:t>Unit testing with JUnit</a:t>
            </a:r>
          </a:p>
        </p:txBody>
      </p:sp>
      <p:sp>
        <p:nvSpPr>
          <p:cNvPr id="5" name="Slide Number Placeholder 4">
            <a:extLst>
              <a:ext uri="{FF2B5EF4-FFF2-40B4-BE49-F238E27FC236}">
                <a16:creationId xmlns:a16="http://schemas.microsoft.com/office/drawing/2014/main" id="{B6B4DBC3-5195-440F-B4B5-E1967C187355}"/>
              </a:ext>
            </a:extLst>
          </p:cNvPr>
          <p:cNvSpPr>
            <a:spLocks noGrp="1"/>
          </p:cNvSpPr>
          <p:nvPr>
            <p:ph type="sldNum" sz="quarter" idx="11"/>
          </p:nvPr>
        </p:nvSpPr>
        <p:spPr/>
        <p:txBody>
          <a:bodyPr/>
          <a:lstStyle/>
          <a:p>
            <a:fld id="{FBEF120C-397B-4799-8F3F-9E4EA8FCFC0D}" type="slidenum">
              <a:rPr lang="en-US" altLang="en-US"/>
              <a:pPr/>
              <a:t>20</a:t>
            </a:fld>
            <a:endParaRPr lang="en-US" altLang="en-US"/>
          </a:p>
        </p:txBody>
      </p:sp>
      <p:sp>
        <p:nvSpPr>
          <p:cNvPr id="430082" name="Rectangle 2">
            <a:extLst>
              <a:ext uri="{FF2B5EF4-FFF2-40B4-BE49-F238E27FC236}">
                <a16:creationId xmlns:a16="http://schemas.microsoft.com/office/drawing/2014/main" id="{C241E998-36CD-4E14-BBC7-63A9EF0FAE84}"/>
              </a:ext>
            </a:extLst>
          </p:cNvPr>
          <p:cNvSpPr>
            <a:spLocks noGrp="1" noChangeArrowheads="1"/>
          </p:cNvSpPr>
          <p:nvPr>
            <p:ph type="title"/>
          </p:nvPr>
        </p:nvSpPr>
        <p:spPr/>
        <p:txBody>
          <a:bodyPr/>
          <a:lstStyle/>
          <a:p>
            <a:r>
              <a:rPr lang="en-US" altLang="en-US"/>
              <a:t>Why use a testing framework?</a:t>
            </a:r>
          </a:p>
        </p:txBody>
      </p:sp>
      <p:sp>
        <p:nvSpPr>
          <p:cNvPr id="430083" name="Rectangle 3">
            <a:extLst>
              <a:ext uri="{FF2B5EF4-FFF2-40B4-BE49-F238E27FC236}">
                <a16:creationId xmlns:a16="http://schemas.microsoft.com/office/drawing/2014/main" id="{D248F86B-C15A-4DA1-A0A1-82067257D5D3}"/>
              </a:ext>
            </a:extLst>
          </p:cNvPr>
          <p:cNvSpPr>
            <a:spLocks noGrp="1" noChangeArrowheads="1"/>
          </p:cNvSpPr>
          <p:nvPr>
            <p:ph type="body" idx="1"/>
          </p:nvPr>
        </p:nvSpPr>
        <p:spPr/>
        <p:txBody>
          <a:bodyPr/>
          <a:lstStyle/>
          <a:p>
            <a:pPr>
              <a:lnSpc>
                <a:spcPct val="90000"/>
              </a:lnSpc>
            </a:pPr>
            <a:r>
              <a:rPr lang="en-US" altLang="en-US"/>
              <a:t>Each class must be tested when it is developed</a:t>
            </a:r>
          </a:p>
          <a:p>
            <a:pPr>
              <a:lnSpc>
                <a:spcPct val="90000"/>
              </a:lnSpc>
            </a:pPr>
            <a:r>
              <a:rPr lang="en-US" altLang="en-US"/>
              <a:t>Each class needs a regression test</a:t>
            </a:r>
          </a:p>
          <a:p>
            <a:pPr>
              <a:lnSpc>
                <a:spcPct val="90000"/>
              </a:lnSpc>
            </a:pPr>
            <a:r>
              <a:rPr lang="en-US" altLang="en-US"/>
              <a:t>Regression tests need to have standard interfaces</a:t>
            </a:r>
          </a:p>
          <a:p>
            <a:pPr>
              <a:lnSpc>
                <a:spcPct val="90000"/>
              </a:lnSpc>
            </a:pPr>
            <a:r>
              <a:rPr lang="en-US" altLang="en-US"/>
              <a:t>Thus, we can build the regression test when building the class and have a better, more stable product for less work</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a:extLst>
              <a:ext uri="{FF2B5EF4-FFF2-40B4-BE49-F238E27FC236}">
                <a16:creationId xmlns:a16="http://schemas.microsoft.com/office/drawing/2014/main" id="{A0EEBE00-19F4-414F-9B44-495A12985E2E}"/>
              </a:ext>
            </a:extLst>
          </p:cNvPr>
          <p:cNvSpPr>
            <a:spLocks noGrp="1" noChangeArrowheads="1"/>
          </p:cNvSpPr>
          <p:nvPr>
            <p:ph type="title"/>
          </p:nvPr>
        </p:nvSpPr>
        <p:spPr/>
        <p:txBody>
          <a:bodyPr/>
          <a:lstStyle/>
          <a:p>
            <a:r>
              <a:rPr lang="en-US" altLang="en-US"/>
              <a:t>JUnit and Eclipse</a:t>
            </a:r>
          </a:p>
        </p:txBody>
      </p:sp>
      <p:sp>
        <p:nvSpPr>
          <p:cNvPr id="521219" name="Rectangle 3">
            <a:extLst>
              <a:ext uri="{FF2B5EF4-FFF2-40B4-BE49-F238E27FC236}">
                <a16:creationId xmlns:a16="http://schemas.microsoft.com/office/drawing/2014/main" id="{027654EC-6B24-438E-9A42-ABAB7E61DD6D}"/>
              </a:ext>
            </a:extLst>
          </p:cNvPr>
          <p:cNvSpPr>
            <a:spLocks noGrp="1" noChangeArrowheads="1"/>
          </p:cNvSpPr>
          <p:nvPr>
            <p:ph type="body" idx="1"/>
          </p:nvPr>
        </p:nvSpPr>
        <p:spPr>
          <a:xfrm>
            <a:off x="1524000" y="1295400"/>
            <a:ext cx="9144000" cy="5562600"/>
          </a:xfrm>
        </p:spPr>
        <p:txBody>
          <a:bodyPr/>
          <a:lstStyle/>
          <a:p>
            <a:r>
              <a:rPr lang="en-US" altLang="en-US" dirty="0">
                <a:solidFill>
                  <a:srgbClr val="262626"/>
                </a:solidFill>
              </a:rPr>
              <a:t>To add JUnit to an Eclipse project, click:</a:t>
            </a:r>
          </a:p>
          <a:p>
            <a:pPr lvl="1"/>
            <a:r>
              <a:rPr lang="en-US" altLang="en-US" b="1" dirty="0">
                <a:solidFill>
                  <a:srgbClr val="404040"/>
                </a:solidFill>
              </a:rPr>
              <a:t>Project</a:t>
            </a:r>
            <a:r>
              <a:rPr lang="en-US" altLang="en-US" dirty="0">
                <a:solidFill>
                  <a:srgbClr val="404040"/>
                </a:solidFill>
              </a:rPr>
              <a:t> </a:t>
            </a:r>
            <a:r>
              <a:rPr lang="en-US" altLang="en-US" dirty="0">
                <a:solidFill>
                  <a:srgbClr val="404040"/>
                </a:solidFill>
                <a:sym typeface="Symbol" panose="05050102010706020507" pitchFamily="18" charset="2"/>
              </a:rPr>
              <a:t></a:t>
            </a:r>
            <a:r>
              <a:rPr lang="en-US" altLang="en-US" dirty="0">
                <a:solidFill>
                  <a:srgbClr val="404040"/>
                </a:solidFill>
              </a:rPr>
              <a:t> </a:t>
            </a:r>
            <a:r>
              <a:rPr lang="en-US" altLang="en-US" b="1" dirty="0">
                <a:solidFill>
                  <a:srgbClr val="404040"/>
                </a:solidFill>
              </a:rPr>
              <a:t>Properties</a:t>
            </a:r>
            <a:r>
              <a:rPr lang="en-US" altLang="en-US" dirty="0">
                <a:solidFill>
                  <a:srgbClr val="404040"/>
                </a:solidFill>
              </a:rPr>
              <a:t> </a:t>
            </a:r>
            <a:r>
              <a:rPr lang="en-US" altLang="en-US" dirty="0">
                <a:solidFill>
                  <a:srgbClr val="404040"/>
                </a:solidFill>
                <a:sym typeface="Symbol" panose="05050102010706020507" pitchFamily="18" charset="2"/>
              </a:rPr>
              <a:t></a:t>
            </a:r>
            <a:r>
              <a:rPr lang="en-US" altLang="en-US" dirty="0">
                <a:solidFill>
                  <a:srgbClr val="404040"/>
                </a:solidFill>
              </a:rPr>
              <a:t> </a:t>
            </a:r>
            <a:r>
              <a:rPr lang="en-US" altLang="en-US" b="1" dirty="0">
                <a:solidFill>
                  <a:srgbClr val="404040"/>
                </a:solidFill>
              </a:rPr>
              <a:t>Build Path</a:t>
            </a:r>
            <a:r>
              <a:rPr lang="en-US" altLang="en-US" dirty="0">
                <a:solidFill>
                  <a:srgbClr val="404040"/>
                </a:solidFill>
              </a:rPr>
              <a:t> </a:t>
            </a:r>
            <a:r>
              <a:rPr lang="en-US" altLang="en-US" dirty="0">
                <a:solidFill>
                  <a:srgbClr val="404040"/>
                </a:solidFill>
                <a:sym typeface="Symbol" panose="05050102010706020507" pitchFamily="18" charset="2"/>
              </a:rPr>
              <a:t></a:t>
            </a:r>
            <a:r>
              <a:rPr lang="en-US" altLang="en-US" dirty="0">
                <a:solidFill>
                  <a:srgbClr val="404040"/>
                </a:solidFill>
              </a:rPr>
              <a:t> </a:t>
            </a:r>
            <a:r>
              <a:rPr lang="en-US" altLang="en-US" b="1" dirty="0">
                <a:solidFill>
                  <a:srgbClr val="404040"/>
                </a:solidFill>
              </a:rPr>
              <a:t>Libraries</a:t>
            </a:r>
            <a:r>
              <a:rPr lang="en-US" altLang="en-US" dirty="0">
                <a:solidFill>
                  <a:srgbClr val="404040"/>
                </a:solidFill>
              </a:rPr>
              <a:t> </a:t>
            </a:r>
            <a:r>
              <a:rPr lang="en-US" altLang="en-US" dirty="0">
                <a:solidFill>
                  <a:srgbClr val="404040"/>
                </a:solidFill>
                <a:sym typeface="Symbol" panose="05050102010706020507" pitchFamily="18" charset="2"/>
              </a:rPr>
              <a:t></a:t>
            </a:r>
            <a:br>
              <a:rPr lang="en-US" altLang="en-US" dirty="0">
                <a:solidFill>
                  <a:srgbClr val="404040"/>
                </a:solidFill>
                <a:sym typeface="Symbol" panose="05050102010706020507" pitchFamily="18" charset="2"/>
              </a:rPr>
            </a:br>
            <a:r>
              <a:rPr lang="en-US" altLang="en-US" b="1" dirty="0">
                <a:solidFill>
                  <a:srgbClr val="404040"/>
                </a:solidFill>
              </a:rPr>
              <a:t>Add Library...</a:t>
            </a:r>
            <a:r>
              <a:rPr lang="en-US" altLang="en-US" dirty="0">
                <a:solidFill>
                  <a:srgbClr val="404040"/>
                </a:solidFill>
              </a:rPr>
              <a:t> </a:t>
            </a:r>
            <a:r>
              <a:rPr lang="en-US" altLang="en-US" dirty="0">
                <a:solidFill>
                  <a:srgbClr val="404040"/>
                </a:solidFill>
                <a:sym typeface="Symbol" panose="05050102010706020507" pitchFamily="18" charset="2"/>
              </a:rPr>
              <a:t> </a:t>
            </a:r>
            <a:r>
              <a:rPr lang="en-US" altLang="en-US" b="1" dirty="0">
                <a:solidFill>
                  <a:srgbClr val="404040"/>
                </a:solidFill>
                <a:sym typeface="Symbol" panose="05050102010706020507" pitchFamily="18" charset="2"/>
              </a:rPr>
              <a:t>JUnit</a:t>
            </a:r>
            <a:r>
              <a:rPr lang="en-US" altLang="en-US" dirty="0">
                <a:solidFill>
                  <a:srgbClr val="404040"/>
                </a:solidFill>
              </a:rPr>
              <a:t> </a:t>
            </a:r>
            <a:r>
              <a:rPr lang="en-US" altLang="en-US" dirty="0">
                <a:solidFill>
                  <a:srgbClr val="404040"/>
                </a:solidFill>
                <a:sym typeface="Symbol" panose="05050102010706020507" pitchFamily="18" charset="2"/>
              </a:rPr>
              <a:t> </a:t>
            </a:r>
            <a:r>
              <a:rPr lang="en-US" altLang="en-US" b="1" dirty="0">
                <a:solidFill>
                  <a:srgbClr val="404040"/>
                </a:solidFill>
                <a:sym typeface="Symbol" panose="05050102010706020507" pitchFamily="18" charset="2"/>
              </a:rPr>
              <a:t>JUnit 5</a:t>
            </a:r>
            <a:r>
              <a:rPr lang="en-US" altLang="en-US" dirty="0">
                <a:solidFill>
                  <a:srgbClr val="404040"/>
                </a:solidFill>
              </a:rPr>
              <a:t> </a:t>
            </a:r>
            <a:r>
              <a:rPr lang="en-US" altLang="en-US" dirty="0">
                <a:solidFill>
                  <a:srgbClr val="404040"/>
                </a:solidFill>
                <a:sym typeface="Symbol" panose="05050102010706020507" pitchFamily="18" charset="2"/>
              </a:rPr>
              <a:t> </a:t>
            </a:r>
            <a:r>
              <a:rPr lang="en-US" altLang="en-US" b="1" dirty="0">
                <a:solidFill>
                  <a:srgbClr val="404040"/>
                </a:solidFill>
                <a:sym typeface="Symbol" panose="05050102010706020507" pitchFamily="18" charset="2"/>
              </a:rPr>
              <a:t>Finish</a:t>
            </a:r>
            <a:endParaRPr lang="en-US" altLang="en-US" b="1" dirty="0">
              <a:solidFill>
                <a:srgbClr val="404040"/>
              </a:solidFill>
            </a:endParaRPr>
          </a:p>
          <a:p>
            <a:pPr lvl="1"/>
            <a:endParaRPr lang="en-US" altLang="en-US" sz="1800" i="1" dirty="0">
              <a:solidFill>
                <a:schemeClr val="bg2"/>
              </a:solidFill>
            </a:endParaRPr>
          </a:p>
          <a:p>
            <a:pPr lvl="1"/>
            <a:endParaRPr lang="en-US" altLang="en-US" sz="1800" i="1" dirty="0">
              <a:solidFill>
                <a:schemeClr val="bg2"/>
              </a:solidFill>
            </a:endParaRPr>
          </a:p>
          <a:p>
            <a:r>
              <a:rPr lang="en-US" altLang="en-US" dirty="0">
                <a:solidFill>
                  <a:srgbClr val="262626"/>
                </a:solidFill>
              </a:rPr>
              <a:t>To create a test case:</a:t>
            </a:r>
          </a:p>
          <a:p>
            <a:pPr lvl="1"/>
            <a:r>
              <a:rPr lang="en-US" altLang="en-US" dirty="0">
                <a:solidFill>
                  <a:srgbClr val="404040"/>
                </a:solidFill>
              </a:rPr>
              <a:t>right-click a file and</a:t>
            </a:r>
            <a:br>
              <a:rPr lang="en-US" altLang="en-US" dirty="0">
                <a:solidFill>
                  <a:srgbClr val="404040"/>
                </a:solidFill>
              </a:rPr>
            </a:br>
            <a:r>
              <a:rPr lang="en-US" altLang="en-US" dirty="0">
                <a:solidFill>
                  <a:srgbClr val="404040"/>
                </a:solidFill>
              </a:rPr>
              <a:t>choose </a:t>
            </a:r>
            <a:r>
              <a:rPr lang="en-US" altLang="en-US" b="1" dirty="0">
                <a:solidFill>
                  <a:srgbClr val="404040"/>
                </a:solidFill>
              </a:rPr>
              <a:t>New </a:t>
            </a:r>
            <a:r>
              <a:rPr lang="en-US" altLang="en-US" dirty="0">
                <a:solidFill>
                  <a:srgbClr val="404040"/>
                </a:solidFill>
                <a:sym typeface="Symbol" panose="05050102010706020507" pitchFamily="18" charset="2"/>
              </a:rPr>
              <a:t></a:t>
            </a:r>
            <a:r>
              <a:rPr lang="en-US" altLang="en-US" b="1" dirty="0">
                <a:solidFill>
                  <a:srgbClr val="404040"/>
                </a:solidFill>
              </a:rPr>
              <a:t> Test Case</a:t>
            </a:r>
          </a:p>
          <a:p>
            <a:pPr lvl="1"/>
            <a:r>
              <a:rPr lang="en-US" altLang="en-US" dirty="0">
                <a:solidFill>
                  <a:srgbClr val="404040"/>
                </a:solidFill>
              </a:rPr>
              <a:t>or click </a:t>
            </a:r>
            <a:r>
              <a:rPr lang="en-US" altLang="en-US" b="1" dirty="0">
                <a:solidFill>
                  <a:srgbClr val="404040"/>
                </a:solidFill>
              </a:rPr>
              <a:t>File</a:t>
            </a:r>
            <a:r>
              <a:rPr lang="en-US" altLang="en-US" dirty="0">
                <a:solidFill>
                  <a:srgbClr val="404040"/>
                </a:solidFill>
              </a:rPr>
              <a:t> </a:t>
            </a:r>
            <a:r>
              <a:rPr lang="en-US" altLang="en-US" dirty="0">
                <a:solidFill>
                  <a:srgbClr val="404040"/>
                </a:solidFill>
                <a:sym typeface="Symbol" panose="05050102010706020507" pitchFamily="18" charset="2"/>
              </a:rPr>
              <a:t></a:t>
            </a:r>
            <a:r>
              <a:rPr lang="en-US" altLang="en-US" dirty="0">
                <a:solidFill>
                  <a:srgbClr val="404040"/>
                </a:solidFill>
              </a:rPr>
              <a:t> </a:t>
            </a:r>
            <a:r>
              <a:rPr lang="en-US" altLang="en-US" b="1" dirty="0">
                <a:solidFill>
                  <a:srgbClr val="404040"/>
                </a:solidFill>
              </a:rPr>
              <a:t>New</a:t>
            </a:r>
            <a:r>
              <a:rPr lang="en-US" altLang="en-US" dirty="0">
                <a:solidFill>
                  <a:srgbClr val="404040"/>
                </a:solidFill>
              </a:rPr>
              <a:t> </a:t>
            </a:r>
            <a:r>
              <a:rPr lang="en-US" altLang="en-US" dirty="0">
                <a:solidFill>
                  <a:srgbClr val="404040"/>
                </a:solidFill>
                <a:sym typeface="Symbol" panose="05050102010706020507" pitchFamily="18" charset="2"/>
              </a:rPr>
              <a:t></a:t>
            </a:r>
            <a:br>
              <a:rPr lang="en-US" altLang="en-US" dirty="0">
                <a:solidFill>
                  <a:srgbClr val="404040"/>
                </a:solidFill>
              </a:rPr>
            </a:br>
            <a:r>
              <a:rPr lang="en-US" altLang="en-US" dirty="0">
                <a:solidFill>
                  <a:srgbClr val="404040"/>
                </a:solidFill>
              </a:rPr>
              <a:t>	</a:t>
            </a:r>
            <a:r>
              <a:rPr lang="en-US" altLang="en-US" b="1" dirty="0">
                <a:solidFill>
                  <a:srgbClr val="404040"/>
                </a:solidFill>
              </a:rPr>
              <a:t>JUnit Test Case</a:t>
            </a:r>
          </a:p>
          <a:p>
            <a:pPr lvl="1"/>
            <a:endParaRPr lang="en-US" altLang="en-US" sz="1200" b="1" dirty="0">
              <a:solidFill>
                <a:srgbClr val="404040"/>
              </a:solidFill>
            </a:endParaRPr>
          </a:p>
          <a:p>
            <a:pPr lvl="1"/>
            <a:r>
              <a:rPr lang="en-US" altLang="en-US" dirty="0">
                <a:solidFill>
                  <a:srgbClr val="404040"/>
                </a:solidFill>
              </a:rPr>
              <a:t>Eclipse can create stubs</a:t>
            </a:r>
            <a:br>
              <a:rPr lang="en-US" altLang="en-US" dirty="0">
                <a:solidFill>
                  <a:srgbClr val="404040"/>
                </a:solidFill>
              </a:rPr>
            </a:br>
            <a:r>
              <a:rPr lang="en-US" altLang="en-US" dirty="0">
                <a:solidFill>
                  <a:srgbClr val="404040"/>
                </a:solidFill>
              </a:rPr>
              <a:t>of method tests for you.</a:t>
            </a:r>
          </a:p>
          <a:p>
            <a:endParaRPr lang="en-US" altLang="en-US" dirty="0">
              <a:solidFill>
                <a:srgbClr val="262626"/>
              </a:solidFill>
            </a:endParaRPr>
          </a:p>
        </p:txBody>
      </p:sp>
      <p:pic>
        <p:nvPicPr>
          <p:cNvPr id="521220" name="Picture 4">
            <a:extLst>
              <a:ext uri="{FF2B5EF4-FFF2-40B4-BE49-F238E27FC236}">
                <a16:creationId xmlns:a16="http://schemas.microsoft.com/office/drawing/2014/main" id="{0CBA131B-636C-448B-B65B-D4F3360070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14040" b="43355"/>
          <a:stretch>
            <a:fillRect/>
          </a:stretch>
        </p:blipFill>
        <p:spPr bwMode="auto">
          <a:xfrm>
            <a:off x="5562600" y="2667001"/>
            <a:ext cx="4800600" cy="364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a:extLst>
              <a:ext uri="{FF2B5EF4-FFF2-40B4-BE49-F238E27FC236}">
                <a16:creationId xmlns:a16="http://schemas.microsoft.com/office/drawing/2014/main" id="{179471E9-67F6-43F9-A701-A78EE9C18C42}"/>
              </a:ext>
            </a:extLst>
          </p:cNvPr>
          <p:cNvSpPr>
            <a:spLocks noGrp="1" noChangeArrowheads="1"/>
          </p:cNvSpPr>
          <p:nvPr>
            <p:ph type="title"/>
          </p:nvPr>
        </p:nvSpPr>
        <p:spPr/>
        <p:txBody>
          <a:bodyPr/>
          <a:lstStyle/>
          <a:p>
            <a:r>
              <a:rPr lang="en-US" altLang="en-US"/>
              <a:t>Running a test</a:t>
            </a:r>
          </a:p>
        </p:txBody>
      </p:sp>
      <p:sp>
        <p:nvSpPr>
          <p:cNvPr id="483331" name="Rectangle 3">
            <a:extLst>
              <a:ext uri="{FF2B5EF4-FFF2-40B4-BE49-F238E27FC236}">
                <a16:creationId xmlns:a16="http://schemas.microsoft.com/office/drawing/2014/main" id="{9551DA20-0678-44F7-A751-9DE78128A3BF}"/>
              </a:ext>
            </a:extLst>
          </p:cNvPr>
          <p:cNvSpPr>
            <a:spLocks noGrp="1" noChangeArrowheads="1"/>
          </p:cNvSpPr>
          <p:nvPr>
            <p:ph type="body" idx="1"/>
          </p:nvPr>
        </p:nvSpPr>
        <p:spPr>
          <a:xfrm>
            <a:off x="1524000" y="1295400"/>
            <a:ext cx="9144000" cy="5562600"/>
          </a:xfrm>
        </p:spPr>
        <p:txBody>
          <a:bodyPr/>
          <a:lstStyle/>
          <a:p>
            <a:r>
              <a:rPr lang="en-US" altLang="en-US">
                <a:solidFill>
                  <a:srgbClr val="262626"/>
                </a:solidFill>
              </a:rPr>
              <a:t>Right click it in the Eclipse Package Explorer at left;  choose:</a:t>
            </a:r>
          </a:p>
          <a:p>
            <a:pPr lvl="1">
              <a:buFont typeface="Wingdings" panose="05000000000000000000" pitchFamily="2" charset="2"/>
              <a:buNone/>
            </a:pPr>
            <a:r>
              <a:rPr lang="en-US" altLang="en-US">
                <a:solidFill>
                  <a:srgbClr val="404040"/>
                </a:solidFill>
              </a:rPr>
              <a:t>	</a:t>
            </a:r>
            <a:r>
              <a:rPr lang="en-US" altLang="en-US" b="1">
                <a:solidFill>
                  <a:srgbClr val="404040"/>
                </a:solidFill>
              </a:rPr>
              <a:t>Run As</a:t>
            </a:r>
            <a:r>
              <a:rPr lang="en-US" altLang="en-US">
                <a:solidFill>
                  <a:srgbClr val="404040"/>
                </a:solidFill>
              </a:rPr>
              <a:t> </a:t>
            </a:r>
            <a:r>
              <a:rPr lang="en-US" altLang="en-US">
                <a:solidFill>
                  <a:srgbClr val="404040"/>
                </a:solidFill>
                <a:sym typeface="Symbol" panose="05050102010706020507" pitchFamily="18" charset="2"/>
              </a:rPr>
              <a:t></a:t>
            </a:r>
            <a:r>
              <a:rPr lang="en-US" altLang="en-US">
                <a:solidFill>
                  <a:srgbClr val="404040"/>
                </a:solidFill>
              </a:rPr>
              <a:t> </a:t>
            </a:r>
            <a:r>
              <a:rPr lang="en-US" altLang="en-US" b="1">
                <a:solidFill>
                  <a:srgbClr val="404040"/>
                </a:solidFill>
              </a:rPr>
              <a:t>JUnit Test</a:t>
            </a:r>
          </a:p>
          <a:p>
            <a:pPr lvl="1"/>
            <a:endParaRPr lang="en-US" altLang="en-US">
              <a:solidFill>
                <a:srgbClr val="404040"/>
              </a:solidFill>
            </a:endParaRPr>
          </a:p>
          <a:p>
            <a:r>
              <a:rPr lang="en-US" altLang="en-US">
                <a:solidFill>
                  <a:srgbClr val="262626"/>
                </a:solidFill>
              </a:rPr>
              <a:t>The JUnit bar will show </a:t>
            </a:r>
            <a:r>
              <a:rPr lang="en-US" altLang="en-US" b="1">
                <a:solidFill>
                  <a:srgbClr val="008000"/>
                </a:solidFill>
              </a:rPr>
              <a:t>green</a:t>
            </a:r>
            <a:r>
              <a:rPr lang="en-US" altLang="en-US">
                <a:solidFill>
                  <a:srgbClr val="262626"/>
                </a:solidFill>
              </a:rPr>
              <a:t> if all tests pass, </a:t>
            </a:r>
            <a:r>
              <a:rPr lang="en-US" altLang="en-US" b="1">
                <a:solidFill>
                  <a:srgbClr val="800000"/>
                </a:solidFill>
              </a:rPr>
              <a:t>red</a:t>
            </a:r>
            <a:r>
              <a:rPr lang="en-US" altLang="en-US">
                <a:solidFill>
                  <a:srgbClr val="262626"/>
                </a:solidFill>
              </a:rPr>
              <a:t> if any fail.</a:t>
            </a:r>
          </a:p>
          <a:p>
            <a:endParaRPr lang="en-US" altLang="en-US">
              <a:solidFill>
                <a:srgbClr val="262626"/>
              </a:solidFill>
            </a:endParaRPr>
          </a:p>
          <a:p>
            <a:r>
              <a:rPr lang="en-US" altLang="en-US">
                <a:solidFill>
                  <a:srgbClr val="262626"/>
                </a:solidFill>
              </a:rPr>
              <a:t>The Failure Trace shows which tests</a:t>
            </a:r>
            <a:br>
              <a:rPr lang="en-US" altLang="en-US">
                <a:solidFill>
                  <a:srgbClr val="262626"/>
                </a:solidFill>
              </a:rPr>
            </a:br>
            <a:r>
              <a:rPr lang="en-US" altLang="en-US">
                <a:solidFill>
                  <a:srgbClr val="262626"/>
                </a:solidFill>
              </a:rPr>
              <a:t>failed, if any, and why.</a:t>
            </a:r>
          </a:p>
        </p:txBody>
      </p:sp>
      <p:pic>
        <p:nvPicPr>
          <p:cNvPr id="483332" name="Picture 4">
            <a:extLst>
              <a:ext uri="{FF2B5EF4-FFF2-40B4-BE49-F238E27FC236}">
                <a16:creationId xmlns:a16="http://schemas.microsoft.com/office/drawing/2014/main" id="{7C379B54-C31C-4278-B40E-FC6B0C86DD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13954"/>
          <a:stretch>
            <a:fillRect/>
          </a:stretch>
        </p:blipFill>
        <p:spPr bwMode="auto">
          <a:xfrm>
            <a:off x="7162801" y="3505200"/>
            <a:ext cx="3059113"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3333" name="Picture 5">
            <a:extLst>
              <a:ext uri="{FF2B5EF4-FFF2-40B4-BE49-F238E27FC236}">
                <a16:creationId xmlns:a16="http://schemas.microsoft.com/office/drawing/2014/main" id="{56153A9D-2D7F-4B16-9A5C-4EB7107FDB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1268" t="87869"/>
          <a:stretch>
            <a:fillRect/>
          </a:stretch>
        </p:blipFill>
        <p:spPr bwMode="auto">
          <a:xfrm>
            <a:off x="2044700" y="4857750"/>
            <a:ext cx="4889500"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4146" name="Rectangle 2">
            <a:extLst>
              <a:ext uri="{FF2B5EF4-FFF2-40B4-BE49-F238E27FC236}">
                <a16:creationId xmlns:a16="http://schemas.microsoft.com/office/drawing/2014/main" id="{C8BD83A0-179F-4638-9A86-FBC8031A1F40}"/>
              </a:ext>
            </a:extLst>
          </p:cNvPr>
          <p:cNvSpPr>
            <a:spLocks noGrp="1" noChangeArrowheads="1"/>
          </p:cNvSpPr>
          <p:nvPr>
            <p:ph type="title"/>
          </p:nvPr>
        </p:nvSpPr>
        <p:spPr/>
        <p:txBody>
          <a:bodyPr/>
          <a:lstStyle/>
          <a:p>
            <a:r>
              <a:rPr lang="en-US" altLang="en-US"/>
              <a:t>Architectural overview</a:t>
            </a:r>
          </a:p>
        </p:txBody>
      </p:sp>
      <p:sp>
        <p:nvSpPr>
          <p:cNvPr id="134147" name="Rectangle 3">
            <a:extLst>
              <a:ext uri="{FF2B5EF4-FFF2-40B4-BE49-F238E27FC236}">
                <a16:creationId xmlns:a16="http://schemas.microsoft.com/office/drawing/2014/main" id="{DA6714CD-E210-451C-999B-311167C651EE}"/>
              </a:ext>
            </a:extLst>
          </p:cNvPr>
          <p:cNvSpPr>
            <a:spLocks noGrp="1" noChangeArrowheads="1"/>
          </p:cNvSpPr>
          <p:nvPr>
            <p:ph type="body" sz="half" idx="1"/>
          </p:nvPr>
        </p:nvSpPr>
        <p:spPr>
          <a:xfrm>
            <a:off x="2286000" y="1905000"/>
            <a:ext cx="3886200" cy="4876800"/>
          </a:xfrm>
        </p:spPr>
        <p:txBody>
          <a:bodyPr/>
          <a:lstStyle/>
          <a:p>
            <a:pPr>
              <a:lnSpc>
                <a:spcPct val="90000"/>
              </a:lnSpc>
            </a:pPr>
            <a:r>
              <a:rPr lang="en-US" altLang="en-US" sz="2200"/>
              <a:t>JUnit test framework is a package of classes that lets you write tests for each method, then easily run those tests</a:t>
            </a:r>
          </a:p>
          <a:p>
            <a:pPr>
              <a:lnSpc>
                <a:spcPct val="90000"/>
              </a:lnSpc>
            </a:pPr>
            <a:r>
              <a:rPr lang="en-US" altLang="en-US" sz="2200" b="1"/>
              <a:t>TestRunner</a:t>
            </a:r>
            <a:r>
              <a:rPr lang="en-US" altLang="en-US" sz="2200"/>
              <a:t> runs tests and reports </a:t>
            </a:r>
            <a:r>
              <a:rPr lang="en-US" altLang="en-US" sz="2200" b="1"/>
              <a:t>TestResult</a:t>
            </a:r>
            <a:r>
              <a:rPr lang="en-US" altLang="en-US" sz="2200"/>
              <a:t>s</a:t>
            </a:r>
          </a:p>
          <a:p>
            <a:pPr>
              <a:lnSpc>
                <a:spcPct val="90000"/>
              </a:lnSpc>
            </a:pPr>
            <a:r>
              <a:rPr lang="en-US" altLang="en-US" sz="2200"/>
              <a:t>You test your class by  extending abstract class </a:t>
            </a:r>
            <a:br>
              <a:rPr lang="en-US" altLang="en-US" sz="2200"/>
            </a:br>
            <a:r>
              <a:rPr lang="en-US" altLang="en-US" sz="2200" b="1" i="1"/>
              <a:t>TestCase</a:t>
            </a:r>
            <a:r>
              <a:rPr lang="en-US" altLang="en-US" sz="2200"/>
              <a:t> </a:t>
            </a:r>
          </a:p>
          <a:p>
            <a:pPr>
              <a:lnSpc>
                <a:spcPct val="90000"/>
              </a:lnSpc>
            </a:pPr>
            <a:r>
              <a:rPr lang="en-US" altLang="en-US" sz="2200"/>
              <a:t>To write test cases, you need to know and understand the </a:t>
            </a:r>
            <a:br>
              <a:rPr lang="en-US" altLang="en-US" sz="2200"/>
            </a:br>
            <a:r>
              <a:rPr lang="en-US" altLang="en-US" sz="2200" b="1"/>
              <a:t>Assert</a:t>
            </a:r>
            <a:r>
              <a:rPr lang="en-US" altLang="en-US" sz="2200"/>
              <a:t> class</a:t>
            </a:r>
          </a:p>
        </p:txBody>
      </p:sp>
      <p:pic>
        <p:nvPicPr>
          <p:cNvPr id="134148" name="Picture 4" descr="junitframework">
            <a:extLst>
              <a:ext uri="{FF2B5EF4-FFF2-40B4-BE49-F238E27FC236}">
                <a16:creationId xmlns:a16="http://schemas.microsoft.com/office/drawing/2014/main" id="{946B2177-19EB-49ED-8824-BF2857662464}"/>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867401" y="1447800"/>
            <a:ext cx="4938713" cy="4953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134146"/>
                                        </p:tgtEl>
                                        <p:attrNameLst>
                                          <p:attrName>style.visibility</p:attrName>
                                        </p:attrNameLst>
                                      </p:cBhvr>
                                      <p:to>
                                        <p:strVal val="visible"/>
                                      </p:to>
                                    </p:set>
                                    <p:anim calcmode="lin" valueType="num">
                                      <p:cBhvr>
                                        <p:cTn id="7" dur="500" fill="hold"/>
                                        <p:tgtEl>
                                          <p:spTgt spid="134146"/>
                                        </p:tgtEl>
                                        <p:attrNameLst>
                                          <p:attrName>ppt_w</p:attrName>
                                        </p:attrNameLst>
                                      </p:cBhvr>
                                      <p:tavLst>
                                        <p:tav tm="0">
                                          <p:val>
                                            <p:fltVal val="0"/>
                                          </p:val>
                                        </p:tav>
                                        <p:tav tm="100000">
                                          <p:val>
                                            <p:strVal val="#ppt_w"/>
                                          </p:val>
                                        </p:tav>
                                      </p:tavLst>
                                    </p:anim>
                                    <p:anim calcmode="lin" valueType="num">
                                      <p:cBhvr>
                                        <p:cTn id="8" dur="500" fill="hold"/>
                                        <p:tgtEl>
                                          <p:spTgt spid="134146"/>
                                        </p:tgtEl>
                                        <p:attrNameLst>
                                          <p:attrName>ppt_h</p:attrName>
                                        </p:attrNameLst>
                                      </p:cBhvr>
                                      <p:tavLst>
                                        <p:tav tm="0">
                                          <p:val>
                                            <p:fltVal val="0"/>
                                          </p:val>
                                        </p:tav>
                                        <p:tav tm="100000">
                                          <p:val>
                                            <p:strVal val="#ppt_h"/>
                                          </p:val>
                                        </p:tav>
                                      </p:tavLst>
                                    </p:anim>
                                    <p:animEffect transition="in" filter="fade">
                                      <p:cBhvr>
                                        <p:cTn id="9" dur="500"/>
                                        <p:tgtEl>
                                          <p:spTgt spid="134146"/>
                                        </p:tgtEl>
                                      </p:cBhvr>
                                    </p:animEffect>
                                  </p:childTnLst>
                                </p:cTn>
                              </p:par>
                            </p:childTnLst>
                          </p:cTn>
                        </p:par>
                        <p:par>
                          <p:cTn id="10" fill="hold" nodeType="afterGroup">
                            <p:stCondLst>
                              <p:cond delay="500"/>
                            </p:stCondLst>
                            <p:childTnLst>
                              <p:par>
                                <p:cTn id="11" presetID="53" presetClass="entr" presetSubtype="0" fill="hold" nodeType="afterEffect">
                                  <p:stCondLst>
                                    <p:cond delay="0"/>
                                  </p:stCondLst>
                                  <p:childTnLst>
                                    <p:set>
                                      <p:cBhvr>
                                        <p:cTn id="12" dur="1" fill="hold">
                                          <p:stCondLst>
                                            <p:cond delay="0"/>
                                          </p:stCondLst>
                                        </p:cTn>
                                        <p:tgtEl>
                                          <p:spTgt spid="134148"/>
                                        </p:tgtEl>
                                        <p:attrNameLst>
                                          <p:attrName>style.visibility</p:attrName>
                                        </p:attrNameLst>
                                      </p:cBhvr>
                                      <p:to>
                                        <p:strVal val="visible"/>
                                      </p:to>
                                    </p:set>
                                    <p:anim calcmode="lin" valueType="num">
                                      <p:cBhvr>
                                        <p:cTn id="13" dur="500" fill="hold"/>
                                        <p:tgtEl>
                                          <p:spTgt spid="134148"/>
                                        </p:tgtEl>
                                        <p:attrNameLst>
                                          <p:attrName>ppt_w</p:attrName>
                                        </p:attrNameLst>
                                      </p:cBhvr>
                                      <p:tavLst>
                                        <p:tav tm="0">
                                          <p:val>
                                            <p:fltVal val="0"/>
                                          </p:val>
                                        </p:tav>
                                        <p:tav tm="100000">
                                          <p:val>
                                            <p:strVal val="#ppt_w"/>
                                          </p:val>
                                        </p:tav>
                                      </p:tavLst>
                                    </p:anim>
                                    <p:anim calcmode="lin" valueType="num">
                                      <p:cBhvr>
                                        <p:cTn id="14" dur="500" fill="hold"/>
                                        <p:tgtEl>
                                          <p:spTgt spid="134148"/>
                                        </p:tgtEl>
                                        <p:attrNameLst>
                                          <p:attrName>ppt_h</p:attrName>
                                        </p:attrNameLst>
                                      </p:cBhvr>
                                      <p:tavLst>
                                        <p:tav tm="0">
                                          <p:val>
                                            <p:fltVal val="0"/>
                                          </p:val>
                                        </p:tav>
                                        <p:tav tm="100000">
                                          <p:val>
                                            <p:strVal val="#ppt_h"/>
                                          </p:val>
                                        </p:tav>
                                      </p:tavLst>
                                    </p:anim>
                                    <p:animEffect transition="in" filter="fade">
                                      <p:cBhvr>
                                        <p:cTn id="15" dur="500"/>
                                        <p:tgtEl>
                                          <p:spTgt spid="134148"/>
                                        </p:tgtEl>
                                      </p:cBhvr>
                                    </p:animEffect>
                                  </p:childTnLst>
                                </p:cTn>
                              </p:par>
                            </p:childTnLst>
                          </p:cTn>
                        </p:par>
                        <p:par>
                          <p:cTn id="16" fill="hold" nodeType="afterGroup">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134147">
                                            <p:txEl>
                                              <p:pRg st="0" end="0"/>
                                            </p:txEl>
                                          </p:spTgt>
                                        </p:tgtEl>
                                        <p:attrNameLst>
                                          <p:attrName>style.visibility</p:attrName>
                                        </p:attrNameLst>
                                      </p:cBhvr>
                                      <p:to>
                                        <p:strVal val="visible"/>
                                      </p:to>
                                    </p:set>
                                    <p:animEffect transition="in" filter="fade">
                                      <p:cBhvr>
                                        <p:cTn id="19" dur="1000">
                                          <p:stCondLst>
                                            <p:cond delay="0"/>
                                          </p:stCondLst>
                                        </p:cTn>
                                        <p:tgtEl>
                                          <p:spTgt spid="134147">
                                            <p:txEl>
                                              <p:pRg st="0" end="0"/>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34147">
                                            <p:txEl>
                                              <p:pRg st="1" end="1"/>
                                            </p:txEl>
                                          </p:spTgt>
                                        </p:tgtEl>
                                        <p:attrNameLst>
                                          <p:attrName>style.visibility</p:attrName>
                                        </p:attrNameLst>
                                      </p:cBhvr>
                                      <p:to>
                                        <p:strVal val="visible"/>
                                      </p:to>
                                    </p:set>
                                    <p:animEffect transition="in" filter="fade">
                                      <p:cBhvr>
                                        <p:cTn id="24" dur="500">
                                          <p:stCondLst>
                                            <p:cond delay="0"/>
                                          </p:stCondLst>
                                        </p:cTn>
                                        <p:tgtEl>
                                          <p:spTgt spid="134147">
                                            <p:txEl>
                                              <p:pRg st="1" end="1"/>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34147">
                                            <p:txEl>
                                              <p:pRg st="2" end="2"/>
                                            </p:txEl>
                                          </p:spTgt>
                                        </p:tgtEl>
                                        <p:attrNameLst>
                                          <p:attrName>style.visibility</p:attrName>
                                        </p:attrNameLst>
                                      </p:cBhvr>
                                      <p:to>
                                        <p:strVal val="visible"/>
                                      </p:to>
                                    </p:set>
                                    <p:animEffect transition="in" filter="fade">
                                      <p:cBhvr>
                                        <p:cTn id="29" dur="500">
                                          <p:stCondLst>
                                            <p:cond delay="0"/>
                                          </p:stCondLst>
                                        </p:cTn>
                                        <p:tgtEl>
                                          <p:spTgt spid="134147">
                                            <p:txEl>
                                              <p:pRg st="2" end="2"/>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34147">
                                            <p:txEl>
                                              <p:pRg st="3" end="3"/>
                                            </p:txEl>
                                          </p:spTgt>
                                        </p:tgtEl>
                                        <p:attrNameLst>
                                          <p:attrName>style.visibility</p:attrName>
                                        </p:attrNameLst>
                                      </p:cBhvr>
                                      <p:to>
                                        <p:strVal val="visible"/>
                                      </p:to>
                                    </p:set>
                                    <p:animEffect transition="in" filter="fade">
                                      <p:cBhvr>
                                        <p:cTn id="34" dur="500">
                                          <p:stCondLst>
                                            <p:cond delay="0"/>
                                          </p:stCondLst>
                                        </p:cTn>
                                        <p:tgtEl>
                                          <p:spTgt spid="1341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6" grpId="0"/>
      <p:bldP spid="134147"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a:extLst>
              <a:ext uri="{FF2B5EF4-FFF2-40B4-BE49-F238E27FC236}">
                <a16:creationId xmlns:a16="http://schemas.microsoft.com/office/drawing/2014/main" id="{2C86E218-D804-4D5A-91A9-DB88631C7ABA}"/>
              </a:ext>
            </a:extLst>
          </p:cNvPr>
          <p:cNvSpPr>
            <a:spLocks noGrp="1" noChangeArrowheads="1"/>
          </p:cNvSpPr>
          <p:nvPr>
            <p:ph type="title"/>
          </p:nvPr>
        </p:nvSpPr>
        <p:spPr/>
        <p:txBody>
          <a:bodyPr/>
          <a:lstStyle/>
          <a:p>
            <a:r>
              <a:rPr lang="en-US" altLang="en-US"/>
              <a:t>A JUnit test class</a:t>
            </a:r>
          </a:p>
        </p:txBody>
      </p:sp>
      <p:sp>
        <p:nvSpPr>
          <p:cNvPr id="480259" name="Rectangle 3">
            <a:extLst>
              <a:ext uri="{FF2B5EF4-FFF2-40B4-BE49-F238E27FC236}">
                <a16:creationId xmlns:a16="http://schemas.microsoft.com/office/drawing/2014/main" id="{EE797B7C-0520-466D-8EC1-B2A1F45247D2}"/>
              </a:ext>
            </a:extLst>
          </p:cNvPr>
          <p:cNvSpPr>
            <a:spLocks noGrp="1" noChangeArrowheads="1"/>
          </p:cNvSpPr>
          <p:nvPr>
            <p:ph type="body" idx="1"/>
          </p:nvPr>
        </p:nvSpPr>
        <p:spPr>
          <a:xfrm>
            <a:off x="1524000" y="1295400"/>
            <a:ext cx="10011508" cy="5197475"/>
          </a:xfrm>
        </p:spPr>
        <p:txBody>
          <a:bodyPr>
            <a:noAutofit/>
          </a:bodyPr>
          <a:lstStyle/>
          <a:p>
            <a:pPr lvl="1">
              <a:lnSpc>
                <a:spcPct val="70000"/>
              </a:lnSpc>
              <a:buFont typeface="Wingdings" panose="05000000000000000000" pitchFamily="2" charset="2"/>
              <a:buNone/>
            </a:pPr>
            <a:r>
              <a:rPr lang="en-US" altLang="en-US" sz="2000" dirty="0">
                <a:solidFill>
                  <a:srgbClr val="404040"/>
                </a:solidFill>
                <a:latin typeface="Times New Roman" panose="02020603050405020304" pitchFamily="18" charset="0"/>
                <a:cs typeface="Times New Roman" panose="02020603050405020304" pitchFamily="18" charset="0"/>
              </a:rPr>
              <a:t>import </a:t>
            </a:r>
            <a:r>
              <a:rPr lang="en-US" altLang="en-US" sz="2000" dirty="0" err="1">
                <a:solidFill>
                  <a:srgbClr val="404040"/>
                </a:solidFill>
                <a:latin typeface="Times New Roman" panose="02020603050405020304" pitchFamily="18" charset="0"/>
                <a:cs typeface="Times New Roman" panose="02020603050405020304" pitchFamily="18" charset="0"/>
              </a:rPr>
              <a:t>org.junit</a:t>
            </a:r>
            <a:r>
              <a:rPr lang="en-US" altLang="en-US" sz="2000" dirty="0">
                <a:solidFill>
                  <a:srgbClr val="404040"/>
                </a:solidFill>
                <a:latin typeface="Times New Roman" panose="02020603050405020304" pitchFamily="18" charset="0"/>
                <a:cs typeface="Times New Roman" panose="02020603050405020304" pitchFamily="18" charset="0"/>
              </a:rPr>
              <a:t>.*; </a:t>
            </a:r>
          </a:p>
          <a:p>
            <a:pPr lvl="1">
              <a:lnSpc>
                <a:spcPct val="70000"/>
              </a:lnSpc>
              <a:buFont typeface="Wingdings" panose="05000000000000000000" pitchFamily="2" charset="2"/>
              <a:buNone/>
            </a:pPr>
            <a:r>
              <a:rPr lang="en-US" altLang="en-US" sz="2000" dirty="0">
                <a:solidFill>
                  <a:srgbClr val="404040"/>
                </a:solidFill>
                <a:latin typeface="Times New Roman" panose="02020603050405020304" pitchFamily="18" charset="0"/>
                <a:cs typeface="Times New Roman" panose="02020603050405020304" pitchFamily="18" charset="0"/>
              </a:rPr>
              <a:t>import static </a:t>
            </a:r>
            <a:r>
              <a:rPr lang="en-US" altLang="en-US" sz="2000" dirty="0" err="1">
                <a:solidFill>
                  <a:srgbClr val="404040"/>
                </a:solidFill>
                <a:latin typeface="Times New Roman" panose="02020603050405020304" pitchFamily="18" charset="0"/>
                <a:cs typeface="Times New Roman" panose="02020603050405020304" pitchFamily="18" charset="0"/>
              </a:rPr>
              <a:t>org.junit.Assert</a:t>
            </a:r>
            <a:r>
              <a:rPr lang="en-US" altLang="en-US" sz="2000" dirty="0">
                <a:solidFill>
                  <a:srgbClr val="404040"/>
                </a:solidFill>
                <a:latin typeface="Times New Roman" panose="02020603050405020304" pitchFamily="18" charset="0"/>
                <a:cs typeface="Times New Roman" panose="02020603050405020304" pitchFamily="18" charset="0"/>
              </a:rPr>
              <a:t>.*;</a:t>
            </a:r>
          </a:p>
          <a:p>
            <a:pPr lvl="1">
              <a:lnSpc>
                <a:spcPct val="70000"/>
              </a:lnSpc>
              <a:buFont typeface="Wingdings" panose="05000000000000000000" pitchFamily="2" charset="2"/>
              <a:buNone/>
            </a:pPr>
            <a:endParaRPr lang="en-US" altLang="en-US" sz="2000" dirty="0">
              <a:solidFill>
                <a:srgbClr val="404040"/>
              </a:solidFill>
              <a:latin typeface="Times New Roman" panose="02020603050405020304" pitchFamily="18" charset="0"/>
              <a:cs typeface="Times New Roman" panose="02020603050405020304" pitchFamily="18" charset="0"/>
            </a:endParaRPr>
          </a:p>
          <a:p>
            <a:pPr marL="520700" lvl="1">
              <a:lnSpc>
                <a:spcPct val="70000"/>
              </a:lnSpc>
              <a:buFont typeface="Wingdings" panose="05000000000000000000" pitchFamily="2" charset="2"/>
              <a:buNone/>
            </a:pPr>
            <a:r>
              <a:rPr lang="en-US" altLang="en-US" sz="2000" dirty="0">
                <a:solidFill>
                  <a:srgbClr val="404040"/>
                </a:solidFill>
                <a:latin typeface="Times New Roman" panose="02020603050405020304" pitchFamily="18" charset="0"/>
                <a:cs typeface="Times New Roman" panose="02020603050405020304" pitchFamily="18" charset="0"/>
              </a:rPr>
              <a:t> // Junit Test Class to test couple of methods in List</a:t>
            </a:r>
          </a:p>
          <a:p>
            <a:pPr lvl="1">
              <a:lnSpc>
                <a:spcPct val="70000"/>
              </a:lnSpc>
              <a:buFont typeface="Wingdings" panose="05000000000000000000" pitchFamily="2" charset="2"/>
              <a:buNone/>
            </a:pPr>
            <a:endParaRPr lang="en-US" altLang="en-US" sz="2000" dirty="0">
              <a:solidFill>
                <a:srgbClr val="404040"/>
              </a:solidFill>
              <a:latin typeface="Times New Roman" panose="02020603050405020304" pitchFamily="18" charset="0"/>
              <a:cs typeface="Times New Roman" panose="02020603050405020304" pitchFamily="18" charset="0"/>
            </a:endParaRPr>
          </a:p>
          <a:p>
            <a:pPr lvl="1">
              <a:lnSpc>
                <a:spcPct val="70000"/>
              </a:lnSpc>
              <a:buFont typeface="Wingdings" panose="05000000000000000000" pitchFamily="2" charset="2"/>
              <a:buNone/>
            </a:pPr>
            <a:r>
              <a:rPr lang="en-US" altLang="en-US" sz="2000" dirty="0">
                <a:solidFill>
                  <a:srgbClr val="404040"/>
                </a:solidFill>
                <a:latin typeface="Times New Roman" panose="02020603050405020304" pitchFamily="18" charset="0"/>
                <a:cs typeface="Times New Roman" panose="02020603050405020304" pitchFamily="18" charset="0"/>
              </a:rPr>
              <a:t>public class </a:t>
            </a:r>
            <a:r>
              <a:rPr lang="en-US" altLang="en-US" sz="2000" b="1" dirty="0" err="1">
                <a:solidFill>
                  <a:srgbClr val="404040"/>
                </a:solidFill>
                <a:latin typeface="Times New Roman" panose="02020603050405020304" pitchFamily="18" charset="0"/>
                <a:cs typeface="Times New Roman" panose="02020603050405020304" pitchFamily="18" charset="0"/>
              </a:rPr>
              <a:t>ListTest</a:t>
            </a:r>
            <a:r>
              <a:rPr lang="en-US" altLang="en-US" sz="2000" dirty="0">
                <a:solidFill>
                  <a:srgbClr val="404040"/>
                </a:solidFill>
                <a:latin typeface="Times New Roman" panose="02020603050405020304" pitchFamily="18" charset="0"/>
                <a:cs typeface="Times New Roman" panose="02020603050405020304" pitchFamily="18" charset="0"/>
              </a:rPr>
              <a:t> {</a:t>
            </a:r>
          </a:p>
          <a:p>
            <a:pPr marL="0" indent="0">
              <a:lnSpc>
                <a:spcPct val="80000"/>
              </a:lnSpc>
              <a:buNone/>
            </a:pPr>
            <a:r>
              <a:rPr lang="en-US" altLang="en-US" sz="2000" dirty="0">
                <a:latin typeface="Times New Roman" panose="02020603050405020304" pitchFamily="18" charset="0"/>
                <a:cs typeface="Times New Roman" panose="02020603050405020304" pitchFamily="18" charset="0"/>
              </a:rPr>
              <a:t>	List&lt;int&gt; list = new </a:t>
            </a:r>
            <a:r>
              <a:rPr lang="en-US" altLang="en-US" sz="2000" dirty="0" err="1">
                <a:latin typeface="Times New Roman" panose="02020603050405020304" pitchFamily="18" charset="0"/>
                <a:cs typeface="Times New Roman" panose="02020603050405020304" pitchFamily="18" charset="0"/>
              </a:rPr>
              <a:t>ArrayList</a:t>
            </a:r>
            <a:r>
              <a:rPr lang="en-US" altLang="en-US" sz="2000" dirty="0">
                <a:latin typeface="Times New Roman" panose="02020603050405020304" pitchFamily="18" charset="0"/>
                <a:cs typeface="Times New Roman" panose="02020603050405020304" pitchFamily="18" charset="0"/>
              </a:rPr>
              <a:t>&lt;int&gt;();</a:t>
            </a:r>
          </a:p>
          <a:p>
            <a:pPr marL="0" indent="0">
              <a:lnSpc>
                <a:spcPct val="80000"/>
              </a:lnSpc>
              <a:buNone/>
            </a:pPr>
            <a:r>
              <a:rPr lang="en-US" altLang="en-US" sz="2000" dirty="0">
                <a:latin typeface="Times New Roman" panose="02020603050405020304" pitchFamily="18" charset="0"/>
                <a:cs typeface="Times New Roman" panose="02020603050405020304" pitchFamily="18" charset="0"/>
              </a:rPr>
              <a:t>	@Test</a:t>
            </a:r>
          </a:p>
          <a:p>
            <a:pPr marL="0" indent="0">
              <a:lnSpc>
                <a:spcPct val="80000"/>
              </a:lnSpc>
              <a:buNone/>
            </a:pPr>
            <a:r>
              <a:rPr lang="en-US" altLang="en-US" sz="2000" dirty="0">
                <a:latin typeface="Times New Roman" panose="02020603050405020304" pitchFamily="18" charset="0"/>
                <a:cs typeface="Times New Roman" panose="02020603050405020304" pitchFamily="18" charset="0"/>
              </a:rPr>
              <a:t>	public void </a:t>
            </a:r>
            <a:r>
              <a:rPr lang="en-US" altLang="en-US" sz="2000" dirty="0" err="1">
                <a:latin typeface="Times New Roman" panose="02020603050405020304" pitchFamily="18" charset="0"/>
                <a:cs typeface="Times New Roman" panose="02020603050405020304" pitchFamily="18" charset="0"/>
              </a:rPr>
              <a:t>testEmpty</a:t>
            </a:r>
            <a:r>
              <a:rPr lang="en-US" altLang="en-US" sz="2000" dirty="0">
                <a:latin typeface="Times New Roman" panose="02020603050405020304" pitchFamily="18" charset="0"/>
                <a:cs typeface="Times New Roman" panose="02020603050405020304" pitchFamily="18" charset="0"/>
              </a:rPr>
              <a:t>(){</a:t>
            </a:r>
          </a:p>
          <a:p>
            <a:pPr marL="0" indent="0">
              <a:lnSpc>
                <a:spcPct val="80000"/>
              </a:lnSpc>
              <a:buNone/>
            </a:pP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assertEquals</a:t>
            </a:r>
            <a:r>
              <a:rPr lang="en-US" altLang="en-US" sz="2000" dirty="0">
                <a:latin typeface="Times New Roman" panose="02020603050405020304" pitchFamily="18" charset="0"/>
                <a:cs typeface="Times New Roman" panose="02020603050405020304" pitchFamily="18" charset="0"/>
              </a:rPr>
              <a:t>(0, </a:t>
            </a:r>
            <a:r>
              <a:rPr lang="en-US" altLang="en-US" sz="2000" dirty="0" err="1">
                <a:latin typeface="Times New Roman" panose="02020603050405020304" pitchFamily="18" charset="0"/>
                <a:cs typeface="Times New Roman" panose="02020603050405020304" pitchFamily="18" charset="0"/>
              </a:rPr>
              <a:t>list.size</a:t>
            </a:r>
            <a:r>
              <a:rPr lang="en-US" altLang="en-US" sz="2000" dirty="0">
                <a:latin typeface="Times New Roman" panose="02020603050405020304" pitchFamily="18" charset="0"/>
                <a:cs typeface="Times New Roman" panose="02020603050405020304" pitchFamily="18" charset="0"/>
              </a:rPr>
              <a:t>(), “Size of an empty list should be zero.”);</a:t>
            </a:r>
          </a:p>
          <a:p>
            <a:pPr marL="0" indent="0">
              <a:lnSpc>
                <a:spcPct val="80000"/>
              </a:lnSpc>
              <a:buNone/>
            </a:pP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assertTrue</a:t>
            </a:r>
            <a:r>
              <a:rPr lang="en-US" altLang="en-US" sz="2000" dirty="0">
                <a:latin typeface="Times New Roman" panose="02020603050405020304" pitchFamily="18" charset="0"/>
                <a:cs typeface="Times New Roman" panose="02020603050405020304" pitchFamily="18" charset="0"/>
              </a:rPr>
              <a:t>(</a:t>
            </a:r>
            <a:r>
              <a:rPr lang="en-US" altLang="en-US" sz="2000" dirty="0" err="1">
                <a:latin typeface="Times New Roman" panose="02020603050405020304" pitchFamily="18" charset="0"/>
                <a:cs typeface="Times New Roman" panose="02020603050405020304" pitchFamily="18" charset="0"/>
              </a:rPr>
              <a:t>list.isEmpty</a:t>
            </a:r>
            <a:r>
              <a:rPr lang="en-US" altLang="en-US" sz="2000" dirty="0">
                <a:latin typeface="Times New Roman" panose="02020603050405020304" pitchFamily="18" charset="0"/>
                <a:cs typeface="Times New Roman" panose="02020603050405020304" pitchFamily="18" charset="0"/>
              </a:rPr>
              <a:t>(), “An empty bowl should report empty.”);</a:t>
            </a:r>
          </a:p>
          <a:p>
            <a:pPr marL="0" indent="0">
              <a:lnSpc>
                <a:spcPct val="80000"/>
              </a:lnSpc>
              <a:buNone/>
            </a:pPr>
            <a:r>
              <a:rPr lang="en-US" altLang="en-US" sz="2000" dirty="0">
                <a:latin typeface="Times New Roman" panose="02020603050405020304" pitchFamily="18" charset="0"/>
                <a:cs typeface="Times New Roman" panose="02020603050405020304" pitchFamily="18" charset="0"/>
              </a:rPr>
              <a:t>	}</a:t>
            </a:r>
          </a:p>
          <a:p>
            <a:pPr lvl="1">
              <a:lnSpc>
                <a:spcPct val="70000"/>
              </a:lnSpc>
              <a:buFont typeface="Wingdings" panose="05000000000000000000" pitchFamily="2" charset="2"/>
              <a:buNone/>
            </a:pPr>
            <a:r>
              <a:rPr lang="en-US" altLang="en-US" sz="2000" dirty="0">
                <a:solidFill>
                  <a:srgbClr val="404040"/>
                </a:solidFill>
                <a:latin typeface="Times New Roman" panose="02020603050405020304" pitchFamily="18" charset="0"/>
                <a:cs typeface="Times New Roman" panose="02020603050405020304" pitchFamily="18" charset="0"/>
              </a:rPr>
              <a:t>}</a:t>
            </a:r>
          </a:p>
          <a:p>
            <a:pPr lvl="1">
              <a:lnSpc>
                <a:spcPct val="70000"/>
              </a:lnSpc>
              <a:buFont typeface="Wingdings" panose="05000000000000000000" pitchFamily="2" charset="2"/>
              <a:buNone/>
            </a:pPr>
            <a:endParaRPr lang="en-US" altLang="en-US" sz="2000" dirty="0">
              <a:solidFill>
                <a:srgbClr val="404040"/>
              </a:solidFill>
              <a:latin typeface="Times New Roman" panose="02020603050405020304" pitchFamily="18" charset="0"/>
              <a:cs typeface="Times New Roman" panose="02020603050405020304" pitchFamily="18" charset="0"/>
            </a:endParaRPr>
          </a:p>
          <a:p>
            <a:pPr lvl="1"/>
            <a:r>
              <a:rPr lang="en-US" altLang="en-US" sz="2000" dirty="0">
                <a:solidFill>
                  <a:srgbClr val="404040"/>
                </a:solidFill>
                <a:latin typeface="Times New Roman" panose="02020603050405020304" pitchFamily="18" charset="0"/>
                <a:cs typeface="Times New Roman" panose="02020603050405020304" pitchFamily="18" charset="0"/>
              </a:rPr>
              <a:t>A method with @Test is flagged as a JUnit test case.</a:t>
            </a:r>
          </a:p>
          <a:p>
            <a:pPr lvl="2"/>
            <a:r>
              <a:rPr lang="en-US" altLang="en-US" dirty="0">
                <a:latin typeface="Times New Roman" panose="02020603050405020304" pitchFamily="18" charset="0"/>
                <a:cs typeface="Times New Roman" panose="02020603050405020304" pitchFamily="18" charset="0"/>
              </a:rPr>
              <a:t>All @Test methods run when JUnit runs your test class.</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C7C36AE-CF96-4480-9BC5-120A1C83EA1E}"/>
              </a:ext>
            </a:extLst>
          </p:cNvPr>
          <p:cNvSpPr>
            <a:spLocks noGrp="1"/>
          </p:cNvSpPr>
          <p:nvPr>
            <p:ph type="ftr" sz="quarter" idx="10"/>
          </p:nvPr>
        </p:nvSpPr>
        <p:spPr/>
        <p:txBody>
          <a:bodyPr/>
          <a:lstStyle/>
          <a:p>
            <a:r>
              <a:rPr lang="en-US" altLang="en-US"/>
              <a:t>Unit testing with JUnit</a:t>
            </a:r>
          </a:p>
        </p:txBody>
      </p:sp>
      <p:sp>
        <p:nvSpPr>
          <p:cNvPr id="5" name="Slide Number Placeholder 4">
            <a:extLst>
              <a:ext uri="{FF2B5EF4-FFF2-40B4-BE49-F238E27FC236}">
                <a16:creationId xmlns:a16="http://schemas.microsoft.com/office/drawing/2014/main" id="{EE1F91B5-A620-4948-B73F-1440210636FE}"/>
              </a:ext>
            </a:extLst>
          </p:cNvPr>
          <p:cNvSpPr>
            <a:spLocks noGrp="1"/>
          </p:cNvSpPr>
          <p:nvPr>
            <p:ph type="sldNum" sz="quarter" idx="11"/>
          </p:nvPr>
        </p:nvSpPr>
        <p:spPr/>
        <p:txBody>
          <a:bodyPr/>
          <a:lstStyle/>
          <a:p>
            <a:fld id="{3A898407-FCED-423F-A025-96C2787065CE}" type="slidenum">
              <a:rPr lang="en-US" altLang="en-US"/>
              <a:pPr/>
              <a:t>25</a:t>
            </a:fld>
            <a:endParaRPr lang="en-US" altLang="en-US"/>
          </a:p>
        </p:txBody>
      </p:sp>
      <p:sp>
        <p:nvSpPr>
          <p:cNvPr id="434178" name="Rectangle 2">
            <a:extLst>
              <a:ext uri="{FF2B5EF4-FFF2-40B4-BE49-F238E27FC236}">
                <a16:creationId xmlns:a16="http://schemas.microsoft.com/office/drawing/2014/main" id="{B7710D25-AE8F-41D2-9B31-3DA62D60944D}"/>
              </a:ext>
            </a:extLst>
          </p:cNvPr>
          <p:cNvSpPr>
            <a:spLocks noGrp="1" noChangeArrowheads="1"/>
          </p:cNvSpPr>
          <p:nvPr>
            <p:ph type="title"/>
          </p:nvPr>
        </p:nvSpPr>
        <p:spPr/>
        <p:txBody>
          <a:bodyPr/>
          <a:lstStyle/>
          <a:p>
            <a:r>
              <a:rPr lang="en-US" altLang="en-US"/>
              <a:t>Test suites</a:t>
            </a:r>
          </a:p>
        </p:txBody>
      </p:sp>
      <p:sp>
        <p:nvSpPr>
          <p:cNvPr id="434179" name="Rectangle 3">
            <a:extLst>
              <a:ext uri="{FF2B5EF4-FFF2-40B4-BE49-F238E27FC236}">
                <a16:creationId xmlns:a16="http://schemas.microsoft.com/office/drawing/2014/main" id="{28F6D860-F2D0-4EFD-B4C9-9F360879A23E}"/>
              </a:ext>
            </a:extLst>
          </p:cNvPr>
          <p:cNvSpPr>
            <a:spLocks noGrp="1" noChangeArrowheads="1"/>
          </p:cNvSpPr>
          <p:nvPr>
            <p:ph type="body" idx="1"/>
          </p:nvPr>
        </p:nvSpPr>
        <p:spPr/>
        <p:txBody>
          <a:bodyPr/>
          <a:lstStyle/>
          <a:p>
            <a:r>
              <a:rPr lang="en-US" altLang="en-US"/>
              <a:t>In practice, you want to run a group of related tests (e.g. all the tests for a class)</a:t>
            </a:r>
          </a:p>
          <a:p>
            <a:r>
              <a:rPr lang="en-US" altLang="en-US"/>
              <a:t>To do so, group your test methods in a class which extends TestCase</a:t>
            </a:r>
          </a:p>
          <a:p>
            <a:r>
              <a:rPr lang="en-US" altLang="en-US"/>
              <a:t>Running suites we will see in examples</a:t>
            </a:r>
          </a:p>
          <a:p>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9522F2B0-0E15-4A0E-A8E1-E944AD35964A}"/>
              </a:ext>
            </a:extLst>
          </p:cNvPr>
          <p:cNvSpPr>
            <a:spLocks noGrp="1" noChangeArrowheads="1"/>
          </p:cNvSpPr>
          <p:nvPr>
            <p:ph type="title"/>
          </p:nvPr>
        </p:nvSpPr>
        <p:spPr/>
        <p:txBody>
          <a:bodyPr/>
          <a:lstStyle/>
          <a:p>
            <a:r>
              <a:rPr lang="en-US" altLang="en-US"/>
              <a:t>Why create a test suite?</a:t>
            </a:r>
          </a:p>
        </p:txBody>
      </p:sp>
      <p:sp>
        <p:nvSpPr>
          <p:cNvPr id="142339" name="Rectangle 3">
            <a:extLst>
              <a:ext uri="{FF2B5EF4-FFF2-40B4-BE49-F238E27FC236}">
                <a16:creationId xmlns:a16="http://schemas.microsoft.com/office/drawing/2014/main" id="{FAB98B1B-6E2A-4D9F-9B74-46BCA509D394}"/>
              </a:ext>
            </a:extLst>
          </p:cNvPr>
          <p:cNvSpPr>
            <a:spLocks noGrp="1" noChangeArrowheads="1"/>
          </p:cNvSpPr>
          <p:nvPr>
            <p:ph type="body" idx="1"/>
          </p:nvPr>
        </p:nvSpPr>
        <p:spPr>
          <a:xfrm>
            <a:off x="2590800" y="1600200"/>
            <a:ext cx="8077200" cy="4876800"/>
          </a:xfrm>
        </p:spPr>
        <p:txBody>
          <a:bodyPr/>
          <a:lstStyle/>
          <a:p>
            <a:pPr>
              <a:lnSpc>
                <a:spcPct val="90000"/>
              </a:lnSpc>
            </a:pPr>
            <a:r>
              <a:rPr lang="en-US" altLang="en-US" sz="2100"/>
              <a:t>Obviously you have to test your code—right?</a:t>
            </a:r>
          </a:p>
          <a:p>
            <a:pPr lvl="1">
              <a:lnSpc>
                <a:spcPct val="90000"/>
              </a:lnSpc>
            </a:pPr>
            <a:r>
              <a:rPr lang="en-US" altLang="en-US" sz="2000"/>
              <a:t>You can do </a:t>
            </a:r>
            <a:r>
              <a:rPr lang="en-US" altLang="en-US" sz="2000" i="1"/>
              <a:t>ad hoc</a:t>
            </a:r>
            <a:r>
              <a:rPr lang="en-US" altLang="en-US" sz="2000"/>
              <a:t> testing (running whatever tests occur to you at the moment), or</a:t>
            </a:r>
          </a:p>
          <a:p>
            <a:pPr lvl="1">
              <a:lnSpc>
                <a:spcPct val="90000"/>
              </a:lnSpc>
            </a:pPr>
            <a:r>
              <a:rPr lang="en-US" altLang="en-US" sz="2000"/>
              <a:t>You can build a test suite (a thorough set of tests that can be run at any time)</a:t>
            </a:r>
          </a:p>
          <a:p>
            <a:pPr>
              <a:lnSpc>
                <a:spcPct val="90000"/>
              </a:lnSpc>
            </a:pPr>
            <a:r>
              <a:rPr lang="en-US" altLang="en-US" sz="2100"/>
              <a:t>Disadvantages of a test suite</a:t>
            </a:r>
          </a:p>
          <a:p>
            <a:pPr lvl="1">
              <a:lnSpc>
                <a:spcPct val="90000"/>
              </a:lnSpc>
            </a:pPr>
            <a:r>
              <a:rPr lang="en-US" altLang="en-US" sz="2000"/>
              <a:t>It’s a lot of extra programming</a:t>
            </a:r>
          </a:p>
          <a:p>
            <a:pPr lvl="2">
              <a:lnSpc>
                <a:spcPct val="90000"/>
              </a:lnSpc>
            </a:pPr>
            <a:r>
              <a:rPr lang="en-US" altLang="en-US" sz="1800"/>
              <a:t>True, but use of a good test framework can help quite a bit</a:t>
            </a:r>
          </a:p>
          <a:p>
            <a:pPr lvl="1">
              <a:lnSpc>
                <a:spcPct val="90000"/>
              </a:lnSpc>
            </a:pPr>
            <a:r>
              <a:rPr lang="en-US" altLang="en-US" sz="2000"/>
              <a:t>You don’t have time to do all that extra work</a:t>
            </a:r>
          </a:p>
          <a:p>
            <a:pPr lvl="2">
              <a:lnSpc>
                <a:spcPct val="90000"/>
              </a:lnSpc>
            </a:pPr>
            <a:r>
              <a:rPr lang="en-US" altLang="en-US" sz="1800" i="1"/>
              <a:t>False! </a:t>
            </a:r>
            <a:r>
              <a:rPr lang="en-US" altLang="en-US" sz="1800"/>
              <a:t>Experiments repeatedly show that test suites reduce debugging time more than the amount spent building the test suite</a:t>
            </a:r>
          </a:p>
          <a:p>
            <a:pPr>
              <a:lnSpc>
                <a:spcPct val="90000"/>
              </a:lnSpc>
            </a:pPr>
            <a:r>
              <a:rPr lang="en-US" altLang="en-US" sz="2100"/>
              <a:t>Advantages of a test suite</a:t>
            </a:r>
          </a:p>
          <a:p>
            <a:pPr lvl="1">
              <a:lnSpc>
                <a:spcPct val="90000"/>
              </a:lnSpc>
            </a:pPr>
            <a:r>
              <a:rPr lang="en-US" altLang="en-US" sz="2000"/>
              <a:t>Reduces total number of bugs in delivered code</a:t>
            </a:r>
          </a:p>
          <a:p>
            <a:pPr lvl="1">
              <a:lnSpc>
                <a:spcPct val="90000"/>
              </a:lnSpc>
            </a:pPr>
            <a:r>
              <a:rPr lang="en-US" altLang="en-US" sz="2000"/>
              <a:t>Makes code much more maintainable and refactorable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withEffect">
                                  <p:stCondLst>
                                    <p:cond delay="0"/>
                                  </p:stCondLst>
                                  <p:childTnLst>
                                    <p:set>
                                      <p:cBhvr>
                                        <p:cTn id="6" dur="1" fill="hold">
                                          <p:stCondLst>
                                            <p:cond delay="0"/>
                                          </p:stCondLst>
                                        </p:cTn>
                                        <p:tgtEl>
                                          <p:spTgt spid="142338"/>
                                        </p:tgtEl>
                                        <p:attrNameLst>
                                          <p:attrName>style.visibility</p:attrName>
                                        </p:attrNameLst>
                                      </p:cBhvr>
                                      <p:to>
                                        <p:strVal val="visible"/>
                                      </p:to>
                                    </p:set>
                                    <p:anim calcmode="lin" valueType="num">
                                      <p:cBhvr>
                                        <p:cTn id="7" dur="500" fill="hold"/>
                                        <p:tgtEl>
                                          <p:spTgt spid="142338"/>
                                        </p:tgtEl>
                                        <p:attrNameLst>
                                          <p:attrName>ppt_w</p:attrName>
                                        </p:attrNameLst>
                                      </p:cBhvr>
                                      <p:tavLst>
                                        <p:tav tm="0">
                                          <p:val>
                                            <p:fltVal val="0"/>
                                          </p:val>
                                        </p:tav>
                                        <p:tav tm="100000">
                                          <p:val>
                                            <p:strVal val="#ppt_w"/>
                                          </p:val>
                                        </p:tav>
                                      </p:tavLst>
                                    </p:anim>
                                    <p:anim calcmode="lin" valueType="num">
                                      <p:cBhvr>
                                        <p:cTn id="8" dur="500" fill="hold"/>
                                        <p:tgtEl>
                                          <p:spTgt spid="142338"/>
                                        </p:tgtEl>
                                        <p:attrNameLst>
                                          <p:attrName>ppt_h</p:attrName>
                                        </p:attrNameLst>
                                      </p:cBhvr>
                                      <p:tavLst>
                                        <p:tav tm="0">
                                          <p:val>
                                            <p:fltVal val="0"/>
                                          </p:val>
                                        </p:tav>
                                        <p:tav tm="100000">
                                          <p:val>
                                            <p:strVal val="#ppt_h"/>
                                          </p:val>
                                        </p:tav>
                                      </p:tavLst>
                                    </p:anim>
                                    <p:animEffect transition="in" filter="fade">
                                      <p:cBhvr>
                                        <p:cTn id="9" dur="500"/>
                                        <p:tgtEl>
                                          <p:spTgt spid="142338"/>
                                        </p:tgtEl>
                                      </p:cBhvr>
                                    </p:animEffect>
                                  </p:childTnLst>
                                </p:cTn>
                              </p:par>
                            </p:childTnLst>
                          </p:cTn>
                        </p:par>
                        <p:par>
                          <p:cTn id="10" fill="hold" nodeType="afterGroup">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42339">
                                            <p:txEl>
                                              <p:pRg st="0" end="0"/>
                                            </p:txEl>
                                          </p:spTgt>
                                        </p:tgtEl>
                                        <p:attrNameLst>
                                          <p:attrName>style.visibility</p:attrName>
                                        </p:attrNameLst>
                                      </p:cBhvr>
                                      <p:to>
                                        <p:strVal val="visible"/>
                                      </p:to>
                                    </p:set>
                                    <p:animEffect transition="in" filter="fade">
                                      <p:cBhvr>
                                        <p:cTn id="13" dur="500">
                                          <p:stCondLst>
                                            <p:cond delay="0"/>
                                          </p:stCondLst>
                                        </p:cTn>
                                        <p:tgtEl>
                                          <p:spTgt spid="142339">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2339">
                                            <p:txEl>
                                              <p:pRg st="1" end="1"/>
                                            </p:txEl>
                                          </p:spTgt>
                                        </p:tgtEl>
                                        <p:attrNameLst>
                                          <p:attrName>style.visibility</p:attrName>
                                        </p:attrNameLst>
                                      </p:cBhvr>
                                      <p:to>
                                        <p:strVal val="visible"/>
                                      </p:to>
                                    </p:set>
                                    <p:animEffect transition="in" filter="fade">
                                      <p:cBhvr>
                                        <p:cTn id="16" dur="500">
                                          <p:stCondLst>
                                            <p:cond delay="0"/>
                                          </p:stCondLst>
                                        </p:cTn>
                                        <p:tgtEl>
                                          <p:spTgt spid="142339">
                                            <p:txEl>
                                              <p:pRg st="1" end="1"/>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2339">
                                            <p:txEl>
                                              <p:pRg st="2" end="2"/>
                                            </p:txEl>
                                          </p:spTgt>
                                        </p:tgtEl>
                                        <p:attrNameLst>
                                          <p:attrName>style.visibility</p:attrName>
                                        </p:attrNameLst>
                                      </p:cBhvr>
                                      <p:to>
                                        <p:strVal val="visible"/>
                                      </p:to>
                                    </p:set>
                                    <p:animEffect transition="in" filter="fade">
                                      <p:cBhvr>
                                        <p:cTn id="19" dur="500">
                                          <p:stCondLst>
                                            <p:cond delay="0"/>
                                          </p:stCondLst>
                                        </p:cTn>
                                        <p:tgtEl>
                                          <p:spTgt spid="142339">
                                            <p:txEl>
                                              <p:pRg st="2" end="2"/>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42339">
                                            <p:txEl>
                                              <p:pRg st="3" end="3"/>
                                            </p:txEl>
                                          </p:spTgt>
                                        </p:tgtEl>
                                        <p:attrNameLst>
                                          <p:attrName>style.visibility</p:attrName>
                                        </p:attrNameLst>
                                      </p:cBhvr>
                                      <p:to>
                                        <p:strVal val="visible"/>
                                      </p:to>
                                    </p:set>
                                    <p:animEffect transition="in" filter="fade">
                                      <p:cBhvr>
                                        <p:cTn id="24" dur="500">
                                          <p:stCondLst>
                                            <p:cond delay="0"/>
                                          </p:stCondLst>
                                        </p:cTn>
                                        <p:tgtEl>
                                          <p:spTgt spid="142339">
                                            <p:txEl>
                                              <p:pRg st="3" end="3"/>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42339">
                                            <p:txEl>
                                              <p:pRg st="4" end="4"/>
                                            </p:txEl>
                                          </p:spTgt>
                                        </p:tgtEl>
                                        <p:attrNameLst>
                                          <p:attrName>style.visibility</p:attrName>
                                        </p:attrNameLst>
                                      </p:cBhvr>
                                      <p:to>
                                        <p:strVal val="visible"/>
                                      </p:to>
                                    </p:set>
                                    <p:animEffect transition="in" filter="fade">
                                      <p:cBhvr>
                                        <p:cTn id="27" dur="500">
                                          <p:stCondLst>
                                            <p:cond delay="0"/>
                                          </p:stCondLst>
                                        </p:cTn>
                                        <p:tgtEl>
                                          <p:spTgt spid="142339">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42339">
                                            <p:txEl>
                                              <p:pRg st="5" end="5"/>
                                            </p:txEl>
                                          </p:spTgt>
                                        </p:tgtEl>
                                        <p:attrNameLst>
                                          <p:attrName>style.visibility</p:attrName>
                                        </p:attrNameLst>
                                      </p:cBhvr>
                                      <p:to>
                                        <p:strVal val="visible"/>
                                      </p:to>
                                    </p:set>
                                    <p:animEffect transition="in" filter="fade">
                                      <p:cBhvr>
                                        <p:cTn id="30" dur="500">
                                          <p:stCondLst>
                                            <p:cond delay="0"/>
                                          </p:stCondLst>
                                        </p:cTn>
                                        <p:tgtEl>
                                          <p:spTgt spid="142339">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42339">
                                            <p:txEl>
                                              <p:pRg st="6" end="6"/>
                                            </p:txEl>
                                          </p:spTgt>
                                        </p:tgtEl>
                                        <p:attrNameLst>
                                          <p:attrName>style.visibility</p:attrName>
                                        </p:attrNameLst>
                                      </p:cBhvr>
                                      <p:to>
                                        <p:strVal val="visible"/>
                                      </p:to>
                                    </p:set>
                                    <p:animEffect transition="in" filter="fade">
                                      <p:cBhvr>
                                        <p:cTn id="33" dur="500">
                                          <p:stCondLst>
                                            <p:cond delay="0"/>
                                          </p:stCondLst>
                                        </p:cTn>
                                        <p:tgtEl>
                                          <p:spTgt spid="142339">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42339">
                                            <p:txEl>
                                              <p:pRg st="7" end="7"/>
                                            </p:txEl>
                                          </p:spTgt>
                                        </p:tgtEl>
                                        <p:attrNameLst>
                                          <p:attrName>style.visibility</p:attrName>
                                        </p:attrNameLst>
                                      </p:cBhvr>
                                      <p:to>
                                        <p:strVal val="visible"/>
                                      </p:to>
                                    </p:set>
                                    <p:animEffect transition="in" filter="fade">
                                      <p:cBhvr>
                                        <p:cTn id="36" dur="500">
                                          <p:stCondLst>
                                            <p:cond delay="0"/>
                                          </p:stCondLst>
                                        </p:cTn>
                                        <p:tgtEl>
                                          <p:spTgt spid="142339">
                                            <p:txEl>
                                              <p:pRg st="7" end="7"/>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42339">
                                            <p:txEl>
                                              <p:pRg st="8" end="8"/>
                                            </p:txEl>
                                          </p:spTgt>
                                        </p:tgtEl>
                                        <p:attrNameLst>
                                          <p:attrName>style.visibility</p:attrName>
                                        </p:attrNameLst>
                                      </p:cBhvr>
                                      <p:to>
                                        <p:strVal val="visible"/>
                                      </p:to>
                                    </p:set>
                                    <p:animEffect transition="in" filter="fade">
                                      <p:cBhvr>
                                        <p:cTn id="41" dur="500">
                                          <p:stCondLst>
                                            <p:cond delay="0"/>
                                          </p:stCondLst>
                                        </p:cTn>
                                        <p:tgtEl>
                                          <p:spTgt spid="142339">
                                            <p:txEl>
                                              <p:pRg st="8" end="8"/>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42339">
                                            <p:txEl>
                                              <p:pRg st="9" end="9"/>
                                            </p:txEl>
                                          </p:spTgt>
                                        </p:tgtEl>
                                        <p:attrNameLst>
                                          <p:attrName>style.visibility</p:attrName>
                                        </p:attrNameLst>
                                      </p:cBhvr>
                                      <p:to>
                                        <p:strVal val="visible"/>
                                      </p:to>
                                    </p:set>
                                    <p:animEffect transition="in" filter="fade">
                                      <p:cBhvr>
                                        <p:cTn id="44" dur="500">
                                          <p:stCondLst>
                                            <p:cond delay="0"/>
                                          </p:stCondLst>
                                        </p:cTn>
                                        <p:tgtEl>
                                          <p:spTgt spid="142339">
                                            <p:txEl>
                                              <p:pRg st="9" end="9"/>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42339">
                                            <p:txEl>
                                              <p:pRg st="10" end="10"/>
                                            </p:txEl>
                                          </p:spTgt>
                                        </p:tgtEl>
                                        <p:attrNameLst>
                                          <p:attrName>style.visibility</p:attrName>
                                        </p:attrNameLst>
                                      </p:cBhvr>
                                      <p:to>
                                        <p:strVal val="visible"/>
                                      </p:to>
                                    </p:set>
                                    <p:animEffect transition="in" filter="fade">
                                      <p:cBhvr>
                                        <p:cTn id="47" dur="500">
                                          <p:stCondLst>
                                            <p:cond delay="0"/>
                                          </p:stCondLst>
                                        </p:cTn>
                                        <p:tgtEl>
                                          <p:spTgt spid="14233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8" grpId="0"/>
      <p:bldP spid="142339"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a:extLst>
              <a:ext uri="{FF2B5EF4-FFF2-40B4-BE49-F238E27FC236}">
                <a16:creationId xmlns:a16="http://schemas.microsoft.com/office/drawing/2014/main" id="{998119E3-4309-4A61-8CB0-7BCE32D564AC}"/>
              </a:ext>
            </a:extLst>
          </p:cNvPr>
          <p:cNvSpPr>
            <a:spLocks noGrp="1" noChangeArrowheads="1"/>
          </p:cNvSpPr>
          <p:nvPr>
            <p:ph type="title"/>
          </p:nvPr>
        </p:nvSpPr>
        <p:spPr/>
        <p:txBody>
          <a:bodyPr/>
          <a:lstStyle/>
          <a:p>
            <a:r>
              <a:rPr lang="en-US" altLang="en-US"/>
              <a:t>Test suites</a:t>
            </a:r>
          </a:p>
        </p:txBody>
      </p:sp>
      <p:sp>
        <p:nvSpPr>
          <p:cNvPr id="534531" name="Rectangle 3">
            <a:extLst>
              <a:ext uri="{FF2B5EF4-FFF2-40B4-BE49-F238E27FC236}">
                <a16:creationId xmlns:a16="http://schemas.microsoft.com/office/drawing/2014/main" id="{FCEA298A-A3E6-49C4-BD02-A532E151BFA7}"/>
              </a:ext>
            </a:extLst>
          </p:cNvPr>
          <p:cNvSpPr>
            <a:spLocks noGrp="1" noChangeArrowheads="1"/>
          </p:cNvSpPr>
          <p:nvPr>
            <p:ph type="body" idx="1"/>
          </p:nvPr>
        </p:nvSpPr>
        <p:spPr>
          <a:xfrm>
            <a:off x="1524000" y="1295400"/>
            <a:ext cx="9144000" cy="5562600"/>
          </a:xfrm>
        </p:spPr>
        <p:txBody>
          <a:bodyPr/>
          <a:lstStyle/>
          <a:p>
            <a:r>
              <a:rPr lang="en-US" altLang="en-US" b="1">
                <a:solidFill>
                  <a:srgbClr val="262626"/>
                </a:solidFill>
              </a:rPr>
              <a:t>test suite</a:t>
            </a:r>
            <a:r>
              <a:rPr lang="en-US" altLang="en-US">
                <a:solidFill>
                  <a:srgbClr val="262626"/>
                </a:solidFill>
              </a:rPr>
              <a:t>: One class that runs many JUnit tests.</a:t>
            </a:r>
          </a:p>
          <a:p>
            <a:pPr lvl="1"/>
            <a:r>
              <a:rPr lang="en-US" altLang="en-US">
                <a:solidFill>
                  <a:srgbClr val="404040"/>
                </a:solidFill>
              </a:rPr>
              <a:t>An easy way to run all of your app's tests at once.</a:t>
            </a:r>
          </a:p>
          <a:p>
            <a:pPr lvl="1">
              <a:lnSpc>
                <a:spcPct val="70000"/>
              </a:lnSpc>
              <a:buFont typeface="Wingdings" panose="05000000000000000000" pitchFamily="2" charset="2"/>
              <a:buNone/>
            </a:pPr>
            <a:endParaRPr lang="en-US" altLang="en-US" sz="2000">
              <a:solidFill>
                <a:srgbClr val="404040"/>
              </a:solidFill>
              <a:latin typeface="Courier New" panose="02070309020205020404" pitchFamily="49" charset="0"/>
            </a:endParaRPr>
          </a:p>
          <a:p>
            <a:pPr lvl="1">
              <a:lnSpc>
                <a:spcPct val="70000"/>
              </a:lnSpc>
              <a:buFont typeface="Wingdings" panose="05000000000000000000" pitchFamily="2" charset="2"/>
              <a:buNone/>
            </a:pPr>
            <a:r>
              <a:rPr lang="en-US" altLang="en-US" sz="2000">
                <a:solidFill>
                  <a:srgbClr val="404040"/>
                </a:solidFill>
                <a:latin typeface="Courier New" panose="02070309020205020404" pitchFamily="49" charset="0"/>
              </a:rPr>
              <a:t>import org.junit.runner.*;</a:t>
            </a:r>
          </a:p>
          <a:p>
            <a:pPr lvl="1">
              <a:lnSpc>
                <a:spcPct val="70000"/>
              </a:lnSpc>
              <a:buFont typeface="Wingdings" panose="05000000000000000000" pitchFamily="2" charset="2"/>
              <a:buNone/>
            </a:pPr>
            <a:r>
              <a:rPr lang="en-US" altLang="en-US" sz="2000">
                <a:solidFill>
                  <a:srgbClr val="404040"/>
                </a:solidFill>
                <a:latin typeface="Courier New" panose="02070309020205020404" pitchFamily="49" charset="0"/>
              </a:rPr>
              <a:t>import org.junit.runners.*;</a:t>
            </a:r>
          </a:p>
          <a:p>
            <a:pPr lvl="1">
              <a:lnSpc>
                <a:spcPct val="70000"/>
              </a:lnSpc>
              <a:buFont typeface="Wingdings" panose="05000000000000000000" pitchFamily="2" charset="2"/>
              <a:buNone/>
            </a:pPr>
            <a:endParaRPr lang="en-US" altLang="en-US" sz="2000">
              <a:solidFill>
                <a:srgbClr val="404040"/>
              </a:solidFill>
              <a:latin typeface="Courier New" panose="02070309020205020404" pitchFamily="49" charset="0"/>
            </a:endParaRPr>
          </a:p>
          <a:p>
            <a:pPr lvl="1">
              <a:lnSpc>
                <a:spcPct val="70000"/>
              </a:lnSpc>
              <a:buFont typeface="Wingdings" panose="05000000000000000000" pitchFamily="2" charset="2"/>
              <a:buNone/>
            </a:pPr>
            <a:r>
              <a:rPr lang="en-US" altLang="en-US" sz="2000">
                <a:solidFill>
                  <a:srgbClr val="404040"/>
                </a:solidFill>
                <a:latin typeface="Courier New" panose="02070309020205020404" pitchFamily="49" charset="0"/>
              </a:rPr>
              <a:t>@RunWith(Suite.class)</a:t>
            </a:r>
          </a:p>
          <a:p>
            <a:pPr lvl="1">
              <a:lnSpc>
                <a:spcPct val="70000"/>
              </a:lnSpc>
              <a:buFont typeface="Wingdings" panose="05000000000000000000" pitchFamily="2" charset="2"/>
              <a:buNone/>
            </a:pPr>
            <a:r>
              <a:rPr lang="en-US" altLang="en-US" sz="2000">
                <a:solidFill>
                  <a:srgbClr val="404040"/>
                </a:solidFill>
                <a:latin typeface="Courier New" panose="02070309020205020404" pitchFamily="49" charset="0"/>
              </a:rPr>
              <a:t>@Suite.SuiteClasses({</a:t>
            </a:r>
          </a:p>
          <a:p>
            <a:pPr lvl="1">
              <a:lnSpc>
                <a:spcPct val="70000"/>
              </a:lnSpc>
              <a:buFont typeface="Wingdings" panose="05000000000000000000" pitchFamily="2" charset="2"/>
              <a:buNone/>
            </a:pPr>
            <a:r>
              <a:rPr lang="en-US" altLang="en-US" sz="2000">
                <a:solidFill>
                  <a:srgbClr val="404040"/>
                </a:solidFill>
                <a:latin typeface="Courier New" panose="02070309020205020404" pitchFamily="49" charset="0"/>
              </a:rPr>
              <a:t>    </a:t>
            </a:r>
            <a:r>
              <a:rPr lang="en-US" altLang="en-US" sz="2000" b="1">
                <a:solidFill>
                  <a:srgbClr val="404040"/>
                </a:solidFill>
              </a:rPr>
              <a:t>TestCaseName</a:t>
            </a:r>
            <a:r>
              <a:rPr lang="en-US" altLang="en-US" sz="2000">
                <a:solidFill>
                  <a:srgbClr val="404040"/>
                </a:solidFill>
                <a:latin typeface="Courier New" panose="02070309020205020404" pitchFamily="49" charset="0"/>
              </a:rPr>
              <a:t>.class,</a:t>
            </a:r>
          </a:p>
          <a:p>
            <a:pPr lvl="1">
              <a:lnSpc>
                <a:spcPct val="70000"/>
              </a:lnSpc>
              <a:buFont typeface="Wingdings" panose="05000000000000000000" pitchFamily="2" charset="2"/>
              <a:buNone/>
            </a:pPr>
            <a:r>
              <a:rPr lang="en-US" altLang="en-US" sz="2000">
                <a:solidFill>
                  <a:srgbClr val="404040"/>
                </a:solidFill>
                <a:latin typeface="Courier New" panose="02070309020205020404" pitchFamily="49" charset="0"/>
              </a:rPr>
              <a:t>    </a:t>
            </a:r>
            <a:r>
              <a:rPr lang="en-US" altLang="en-US" sz="2000" b="1">
                <a:solidFill>
                  <a:srgbClr val="404040"/>
                </a:solidFill>
              </a:rPr>
              <a:t>TestCaseName</a:t>
            </a:r>
            <a:r>
              <a:rPr lang="en-US" altLang="en-US" sz="2000">
                <a:solidFill>
                  <a:srgbClr val="404040"/>
                </a:solidFill>
                <a:latin typeface="Courier New" panose="02070309020205020404" pitchFamily="49" charset="0"/>
              </a:rPr>
              <a:t>.class,</a:t>
            </a:r>
          </a:p>
          <a:p>
            <a:pPr lvl="1">
              <a:lnSpc>
                <a:spcPct val="70000"/>
              </a:lnSpc>
              <a:buFont typeface="Wingdings" panose="05000000000000000000" pitchFamily="2" charset="2"/>
              <a:buNone/>
            </a:pPr>
            <a:r>
              <a:rPr lang="en-US" altLang="en-US" sz="2000">
                <a:solidFill>
                  <a:srgbClr val="404040"/>
                </a:solidFill>
                <a:latin typeface="Courier New" panose="02070309020205020404" pitchFamily="49" charset="0"/>
              </a:rPr>
              <a:t>    ...</a:t>
            </a:r>
          </a:p>
          <a:p>
            <a:pPr lvl="1">
              <a:lnSpc>
                <a:spcPct val="70000"/>
              </a:lnSpc>
              <a:buFont typeface="Wingdings" panose="05000000000000000000" pitchFamily="2" charset="2"/>
              <a:buNone/>
            </a:pPr>
            <a:r>
              <a:rPr lang="en-US" altLang="en-US" sz="2000">
                <a:solidFill>
                  <a:srgbClr val="404040"/>
                </a:solidFill>
                <a:latin typeface="Courier New" panose="02070309020205020404" pitchFamily="49" charset="0"/>
              </a:rPr>
              <a:t>    </a:t>
            </a:r>
            <a:r>
              <a:rPr lang="en-US" altLang="en-US" sz="2000" b="1">
                <a:solidFill>
                  <a:srgbClr val="404040"/>
                </a:solidFill>
              </a:rPr>
              <a:t>TestCaseName</a:t>
            </a:r>
            <a:r>
              <a:rPr lang="en-US" altLang="en-US" sz="2000">
                <a:solidFill>
                  <a:srgbClr val="404040"/>
                </a:solidFill>
                <a:latin typeface="Courier New" panose="02070309020205020404" pitchFamily="49" charset="0"/>
              </a:rPr>
              <a:t>.class,</a:t>
            </a:r>
          </a:p>
          <a:p>
            <a:pPr lvl="1">
              <a:lnSpc>
                <a:spcPct val="70000"/>
              </a:lnSpc>
              <a:buFont typeface="Wingdings" panose="05000000000000000000" pitchFamily="2" charset="2"/>
              <a:buNone/>
            </a:pPr>
            <a:r>
              <a:rPr lang="en-US" altLang="en-US" sz="2000">
                <a:solidFill>
                  <a:srgbClr val="404040"/>
                </a:solidFill>
                <a:latin typeface="Courier New" panose="02070309020205020404" pitchFamily="49" charset="0"/>
              </a:rPr>
              <a:t>})</a:t>
            </a:r>
          </a:p>
          <a:p>
            <a:pPr lvl="1">
              <a:lnSpc>
                <a:spcPct val="70000"/>
              </a:lnSpc>
              <a:buFont typeface="Wingdings" panose="05000000000000000000" pitchFamily="2" charset="2"/>
              <a:buNone/>
            </a:pPr>
            <a:r>
              <a:rPr lang="en-US" altLang="en-US" sz="2000">
                <a:solidFill>
                  <a:srgbClr val="404040"/>
                </a:solidFill>
                <a:latin typeface="Courier New" panose="02070309020205020404" pitchFamily="49" charset="0"/>
              </a:rPr>
              <a:t>public class </a:t>
            </a:r>
            <a:r>
              <a:rPr lang="en-US" altLang="en-US" sz="2000" b="1">
                <a:solidFill>
                  <a:srgbClr val="404040"/>
                </a:solidFill>
              </a:rPr>
              <a:t>name</a:t>
            </a:r>
            <a:r>
              <a:rPr lang="en-US" altLang="en-US" sz="2000">
                <a:solidFill>
                  <a:srgbClr val="404040"/>
                </a:solidFill>
                <a:latin typeface="Courier New" panose="02070309020205020404" pitchFamily="49" charset="0"/>
              </a:rPr>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a:extLst>
              <a:ext uri="{FF2B5EF4-FFF2-40B4-BE49-F238E27FC236}">
                <a16:creationId xmlns:a16="http://schemas.microsoft.com/office/drawing/2014/main" id="{CEA23B6E-4420-4F38-8F92-2341ACD8031F}"/>
              </a:ext>
            </a:extLst>
          </p:cNvPr>
          <p:cNvSpPr>
            <a:spLocks noGrp="1" noChangeArrowheads="1"/>
          </p:cNvSpPr>
          <p:nvPr>
            <p:ph type="title"/>
          </p:nvPr>
        </p:nvSpPr>
        <p:spPr/>
        <p:txBody>
          <a:bodyPr/>
          <a:lstStyle/>
          <a:p>
            <a:r>
              <a:rPr lang="en-US" altLang="en-US"/>
              <a:t>Test suite example</a:t>
            </a:r>
          </a:p>
        </p:txBody>
      </p:sp>
      <p:sp>
        <p:nvSpPr>
          <p:cNvPr id="535555" name="Rectangle 3">
            <a:extLst>
              <a:ext uri="{FF2B5EF4-FFF2-40B4-BE49-F238E27FC236}">
                <a16:creationId xmlns:a16="http://schemas.microsoft.com/office/drawing/2014/main" id="{DBA6AD68-81CA-4489-A02B-408182310C20}"/>
              </a:ext>
            </a:extLst>
          </p:cNvPr>
          <p:cNvSpPr>
            <a:spLocks noGrp="1" noChangeArrowheads="1"/>
          </p:cNvSpPr>
          <p:nvPr>
            <p:ph type="body" idx="1"/>
          </p:nvPr>
        </p:nvSpPr>
        <p:spPr>
          <a:xfrm>
            <a:off x="1524000" y="1295400"/>
            <a:ext cx="9144000" cy="5562600"/>
          </a:xfrm>
        </p:spPr>
        <p:txBody>
          <a:bodyPr/>
          <a:lstStyle/>
          <a:p>
            <a:pPr lvl="1">
              <a:lnSpc>
                <a:spcPct val="70000"/>
              </a:lnSpc>
              <a:buFont typeface="Wingdings" panose="05000000000000000000" pitchFamily="2" charset="2"/>
              <a:buNone/>
            </a:pPr>
            <a:r>
              <a:rPr lang="en-US" altLang="en-US" sz="2000">
                <a:solidFill>
                  <a:srgbClr val="404040"/>
                </a:solidFill>
                <a:latin typeface="Courier New" panose="02070309020205020404" pitchFamily="49" charset="0"/>
              </a:rPr>
              <a:t>import org.junit.runner.*;</a:t>
            </a:r>
          </a:p>
          <a:p>
            <a:pPr lvl="1">
              <a:lnSpc>
                <a:spcPct val="70000"/>
              </a:lnSpc>
              <a:buFont typeface="Wingdings" panose="05000000000000000000" pitchFamily="2" charset="2"/>
              <a:buNone/>
            </a:pPr>
            <a:r>
              <a:rPr lang="en-US" altLang="en-US" sz="2000">
                <a:solidFill>
                  <a:srgbClr val="404040"/>
                </a:solidFill>
                <a:latin typeface="Courier New" panose="02070309020205020404" pitchFamily="49" charset="0"/>
              </a:rPr>
              <a:t>import org.junit.runners.*;</a:t>
            </a:r>
          </a:p>
          <a:p>
            <a:pPr lvl="1">
              <a:lnSpc>
                <a:spcPct val="70000"/>
              </a:lnSpc>
              <a:buFont typeface="Wingdings" panose="05000000000000000000" pitchFamily="2" charset="2"/>
              <a:buNone/>
            </a:pPr>
            <a:endParaRPr lang="en-US" altLang="en-US" sz="2000">
              <a:solidFill>
                <a:srgbClr val="404040"/>
              </a:solidFill>
              <a:latin typeface="Courier New" panose="02070309020205020404" pitchFamily="49" charset="0"/>
            </a:endParaRPr>
          </a:p>
          <a:p>
            <a:pPr lvl="1">
              <a:lnSpc>
                <a:spcPct val="70000"/>
              </a:lnSpc>
              <a:buFont typeface="Wingdings" panose="05000000000000000000" pitchFamily="2" charset="2"/>
              <a:buNone/>
            </a:pPr>
            <a:r>
              <a:rPr lang="en-US" altLang="en-US" sz="2000">
                <a:solidFill>
                  <a:srgbClr val="404040"/>
                </a:solidFill>
                <a:latin typeface="Courier New" panose="02070309020205020404" pitchFamily="49" charset="0"/>
              </a:rPr>
              <a:t>@RunWith(Suite.class)</a:t>
            </a:r>
          </a:p>
          <a:p>
            <a:pPr lvl="1">
              <a:lnSpc>
                <a:spcPct val="70000"/>
              </a:lnSpc>
              <a:buFont typeface="Wingdings" panose="05000000000000000000" pitchFamily="2" charset="2"/>
              <a:buNone/>
            </a:pPr>
            <a:r>
              <a:rPr lang="en-US" altLang="en-US" sz="2000">
                <a:solidFill>
                  <a:srgbClr val="404040"/>
                </a:solidFill>
                <a:latin typeface="Courier New" panose="02070309020205020404" pitchFamily="49" charset="0"/>
              </a:rPr>
              <a:t>@Suite.SuiteClasses({</a:t>
            </a:r>
          </a:p>
          <a:p>
            <a:pPr lvl="1">
              <a:lnSpc>
                <a:spcPct val="70000"/>
              </a:lnSpc>
              <a:buFont typeface="Wingdings" panose="05000000000000000000" pitchFamily="2" charset="2"/>
              <a:buNone/>
            </a:pPr>
            <a:r>
              <a:rPr lang="en-US" altLang="en-US" sz="2000">
                <a:solidFill>
                  <a:srgbClr val="404040"/>
                </a:solidFill>
                <a:latin typeface="Courier New" panose="02070309020205020404" pitchFamily="49" charset="0"/>
              </a:rPr>
              <a:t>    WeekdayTest.class,</a:t>
            </a:r>
          </a:p>
          <a:p>
            <a:pPr lvl="1">
              <a:lnSpc>
                <a:spcPct val="70000"/>
              </a:lnSpc>
              <a:buFont typeface="Wingdings" panose="05000000000000000000" pitchFamily="2" charset="2"/>
              <a:buNone/>
            </a:pPr>
            <a:r>
              <a:rPr lang="en-US" altLang="en-US" sz="2000">
                <a:solidFill>
                  <a:srgbClr val="404040"/>
                </a:solidFill>
                <a:latin typeface="Courier New" panose="02070309020205020404" pitchFamily="49" charset="0"/>
              </a:rPr>
              <a:t>    TimeTest.class,</a:t>
            </a:r>
          </a:p>
          <a:p>
            <a:pPr lvl="1">
              <a:lnSpc>
                <a:spcPct val="70000"/>
              </a:lnSpc>
              <a:buFont typeface="Wingdings" panose="05000000000000000000" pitchFamily="2" charset="2"/>
              <a:buNone/>
            </a:pPr>
            <a:r>
              <a:rPr lang="en-US" altLang="en-US" sz="2000">
                <a:solidFill>
                  <a:srgbClr val="404040"/>
                </a:solidFill>
                <a:latin typeface="Courier New" panose="02070309020205020404" pitchFamily="49" charset="0"/>
              </a:rPr>
              <a:t>    CourseTest.class,</a:t>
            </a:r>
          </a:p>
          <a:p>
            <a:pPr lvl="1">
              <a:lnSpc>
                <a:spcPct val="70000"/>
              </a:lnSpc>
              <a:buFont typeface="Wingdings" panose="05000000000000000000" pitchFamily="2" charset="2"/>
              <a:buNone/>
            </a:pPr>
            <a:r>
              <a:rPr lang="en-US" altLang="en-US" sz="2000">
                <a:solidFill>
                  <a:srgbClr val="404040"/>
                </a:solidFill>
                <a:latin typeface="Courier New" panose="02070309020205020404" pitchFamily="49" charset="0"/>
              </a:rPr>
              <a:t>    ScheduleTest.class,</a:t>
            </a:r>
          </a:p>
          <a:p>
            <a:pPr lvl="1">
              <a:lnSpc>
                <a:spcPct val="70000"/>
              </a:lnSpc>
              <a:buFont typeface="Wingdings" panose="05000000000000000000" pitchFamily="2" charset="2"/>
              <a:buNone/>
            </a:pPr>
            <a:r>
              <a:rPr lang="en-US" altLang="en-US" sz="2000">
                <a:solidFill>
                  <a:srgbClr val="404040"/>
                </a:solidFill>
                <a:latin typeface="Courier New" panose="02070309020205020404" pitchFamily="49" charset="0"/>
              </a:rPr>
              <a:t>    CourseComparatorsTest.class</a:t>
            </a:r>
          </a:p>
          <a:p>
            <a:pPr lvl="1">
              <a:lnSpc>
                <a:spcPct val="70000"/>
              </a:lnSpc>
              <a:buFont typeface="Wingdings" panose="05000000000000000000" pitchFamily="2" charset="2"/>
              <a:buNone/>
            </a:pPr>
            <a:r>
              <a:rPr lang="en-US" altLang="en-US" sz="2000">
                <a:solidFill>
                  <a:srgbClr val="404040"/>
                </a:solidFill>
                <a:latin typeface="Courier New" panose="02070309020205020404" pitchFamily="49" charset="0"/>
              </a:rPr>
              <a:t>})</a:t>
            </a:r>
          </a:p>
          <a:p>
            <a:pPr lvl="1">
              <a:lnSpc>
                <a:spcPct val="70000"/>
              </a:lnSpc>
              <a:buFont typeface="Wingdings" panose="05000000000000000000" pitchFamily="2" charset="2"/>
              <a:buNone/>
            </a:pPr>
            <a:r>
              <a:rPr lang="en-US" altLang="en-US" sz="2000">
                <a:solidFill>
                  <a:srgbClr val="404040"/>
                </a:solidFill>
                <a:latin typeface="Courier New" panose="02070309020205020404" pitchFamily="49" charset="0"/>
              </a:rPr>
              <a:t>public class HW2Tests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a:extLst>
              <a:ext uri="{FF2B5EF4-FFF2-40B4-BE49-F238E27FC236}">
                <a16:creationId xmlns:a16="http://schemas.microsoft.com/office/drawing/2014/main" id="{4CD281CF-E254-4961-8BA3-A1DE36B44B07}"/>
              </a:ext>
            </a:extLst>
          </p:cNvPr>
          <p:cNvSpPr>
            <a:spLocks noGrp="1"/>
          </p:cNvSpPr>
          <p:nvPr>
            <p:ph type="ftr" sz="quarter" idx="10"/>
          </p:nvPr>
        </p:nvSpPr>
        <p:spPr/>
        <p:txBody>
          <a:bodyPr/>
          <a:lstStyle/>
          <a:p>
            <a:r>
              <a:rPr lang="en-US" altLang="en-US"/>
              <a:t>Unit testing with JUnit</a:t>
            </a:r>
          </a:p>
        </p:txBody>
      </p:sp>
      <p:sp>
        <p:nvSpPr>
          <p:cNvPr id="6" name="Slide Number Placeholder 3">
            <a:extLst>
              <a:ext uri="{FF2B5EF4-FFF2-40B4-BE49-F238E27FC236}">
                <a16:creationId xmlns:a16="http://schemas.microsoft.com/office/drawing/2014/main" id="{D32CE68B-6B4F-474A-AE48-47D3C1E08437}"/>
              </a:ext>
            </a:extLst>
          </p:cNvPr>
          <p:cNvSpPr>
            <a:spLocks noGrp="1"/>
          </p:cNvSpPr>
          <p:nvPr>
            <p:ph type="sldNum" sz="quarter" idx="11"/>
          </p:nvPr>
        </p:nvSpPr>
        <p:spPr/>
        <p:txBody>
          <a:bodyPr/>
          <a:lstStyle/>
          <a:p>
            <a:fld id="{1F5476FA-56E5-4A05-836A-4D5FCAC015AC}" type="slidenum">
              <a:rPr lang="en-US" altLang="en-US"/>
              <a:pPr/>
              <a:t>29</a:t>
            </a:fld>
            <a:endParaRPr lang="en-US" altLang="en-US"/>
          </a:p>
        </p:txBody>
      </p:sp>
      <p:sp>
        <p:nvSpPr>
          <p:cNvPr id="482306" name="Rectangle 2">
            <a:extLst>
              <a:ext uri="{FF2B5EF4-FFF2-40B4-BE49-F238E27FC236}">
                <a16:creationId xmlns:a16="http://schemas.microsoft.com/office/drawing/2014/main" id="{C68A4C97-0FC1-41F4-9E8D-F95F595E714C}"/>
              </a:ext>
            </a:extLst>
          </p:cNvPr>
          <p:cNvSpPr>
            <a:spLocks noGrp="1" noChangeArrowheads="1"/>
          </p:cNvSpPr>
          <p:nvPr>
            <p:ph type="title"/>
          </p:nvPr>
        </p:nvSpPr>
        <p:spPr/>
        <p:txBody>
          <a:bodyPr/>
          <a:lstStyle/>
          <a:p>
            <a:r>
              <a:rPr lang="en-US" altLang="en-US"/>
              <a:t>Test Suites</a:t>
            </a:r>
          </a:p>
        </p:txBody>
      </p:sp>
      <p:sp>
        <p:nvSpPr>
          <p:cNvPr id="482307" name="Rectangle 3">
            <a:extLst>
              <a:ext uri="{FF2B5EF4-FFF2-40B4-BE49-F238E27FC236}">
                <a16:creationId xmlns:a16="http://schemas.microsoft.com/office/drawing/2014/main" id="{378BF29B-BB5A-4F8E-A177-BE450D242250}"/>
              </a:ext>
            </a:extLst>
          </p:cNvPr>
          <p:cNvSpPr>
            <a:spLocks noChangeArrowheads="1"/>
          </p:cNvSpPr>
          <p:nvPr/>
        </p:nvSpPr>
        <p:spPr bwMode="auto">
          <a:xfrm>
            <a:off x="1855788" y="1290639"/>
            <a:ext cx="7346950" cy="527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endParaRPr kumimoji="1" lang="en-US" altLang="en-US" sz="2000" b="1">
              <a:latin typeface="Courier New" panose="02070309020205020404" pitchFamily="49" charset="0"/>
            </a:endParaRPr>
          </a:p>
          <a:p>
            <a:pPr eaLnBrk="0" hangingPunct="0"/>
            <a:r>
              <a:rPr kumimoji="1" lang="en-US" altLang="en-US" sz="2000" b="1">
                <a:latin typeface="Courier New" panose="02070309020205020404" pitchFamily="49" charset="0"/>
              </a:rPr>
              <a:t>import junit.framework.Test;</a:t>
            </a:r>
          </a:p>
          <a:p>
            <a:pPr eaLnBrk="0" hangingPunct="0"/>
            <a:r>
              <a:rPr kumimoji="1" lang="en-US" altLang="en-US" sz="2000" b="1">
                <a:latin typeface="Courier New" panose="02070309020205020404" pitchFamily="49" charset="0"/>
              </a:rPr>
              <a:t>import junit.framework.TestCase;</a:t>
            </a:r>
          </a:p>
          <a:p>
            <a:pPr eaLnBrk="0" hangingPunct="0"/>
            <a:r>
              <a:rPr kumimoji="1" lang="en-US" altLang="en-US" sz="2000" b="1">
                <a:latin typeface="Courier New" panose="02070309020205020404" pitchFamily="49" charset="0"/>
              </a:rPr>
              <a:t>import junit.framework.TestSuite;</a:t>
            </a:r>
          </a:p>
          <a:p>
            <a:pPr eaLnBrk="0" hangingPunct="0"/>
            <a:endParaRPr kumimoji="1" lang="en-US" altLang="en-US" sz="2000" b="1">
              <a:latin typeface="Courier New" panose="02070309020205020404" pitchFamily="49" charset="0"/>
            </a:endParaRPr>
          </a:p>
          <a:p>
            <a:pPr eaLnBrk="0" hangingPunct="0"/>
            <a:r>
              <a:rPr kumimoji="1" lang="en-US" altLang="en-US" sz="2000" b="1">
                <a:latin typeface="Courier New" panose="02070309020205020404" pitchFamily="49" charset="0"/>
              </a:rPr>
              <a:t>import example.SimpleTest;</a:t>
            </a:r>
          </a:p>
          <a:p>
            <a:pPr eaLnBrk="0" hangingPunct="0"/>
            <a:r>
              <a:rPr kumimoji="1" lang="en-US" altLang="en-US" sz="2000" b="1">
                <a:latin typeface="Courier New" panose="02070309020205020404" pitchFamily="49" charset="0"/>
              </a:rPr>
              <a:t>import example.HtmlDocumentTest;</a:t>
            </a:r>
          </a:p>
          <a:p>
            <a:pPr eaLnBrk="0" hangingPunct="0"/>
            <a:endParaRPr kumimoji="1" lang="en-US" altLang="en-US" sz="2000" b="1">
              <a:latin typeface="Courier New" panose="02070309020205020404" pitchFamily="49" charset="0"/>
            </a:endParaRPr>
          </a:p>
          <a:p>
            <a:pPr eaLnBrk="0" hangingPunct="0"/>
            <a:r>
              <a:rPr kumimoji="1" lang="en-US" altLang="en-US" sz="2000" b="1">
                <a:latin typeface="Courier New" panose="02070309020205020404" pitchFamily="49" charset="0"/>
              </a:rPr>
              <a:t>public class AllTests {</a:t>
            </a:r>
          </a:p>
          <a:p>
            <a:pPr eaLnBrk="0" hangingPunct="0"/>
            <a:r>
              <a:rPr kumimoji="1" lang="en-US" altLang="en-US" sz="2000" b="1">
                <a:latin typeface="Courier New" panose="02070309020205020404" pitchFamily="49" charset="0"/>
              </a:rPr>
              <a:t>  static public Test suite() {</a:t>
            </a:r>
          </a:p>
          <a:p>
            <a:pPr eaLnBrk="0" hangingPunct="0"/>
            <a:r>
              <a:rPr kumimoji="1" lang="en-US" altLang="en-US" sz="2000" b="1">
                <a:latin typeface="Courier New" panose="02070309020205020404" pitchFamily="49" charset="0"/>
              </a:rPr>
              <a:t>    TestSuite suite = new TestSuite();</a:t>
            </a:r>
          </a:p>
          <a:p>
            <a:pPr eaLnBrk="0" hangingPunct="0"/>
            <a:r>
              <a:rPr kumimoji="1" lang="en-US" altLang="en-US" sz="2000" b="1">
                <a:latin typeface="Courier New" panose="02070309020205020404" pitchFamily="49" charset="0"/>
              </a:rPr>
              <a:t>    suite.addTestSuite(SimpleTest.class);</a:t>
            </a:r>
          </a:p>
          <a:p>
            <a:pPr eaLnBrk="0" hangingPunct="0"/>
            <a:r>
              <a:rPr kumimoji="1" lang="en-US" altLang="en-US" sz="2000" b="1">
                <a:latin typeface="Courier New" panose="02070309020205020404" pitchFamily="49" charset="0"/>
              </a:rPr>
              <a:t>    suite.addTestSuite(HtmlDocumentTest.class);</a:t>
            </a:r>
          </a:p>
          <a:p>
            <a:pPr eaLnBrk="0" hangingPunct="0"/>
            <a:r>
              <a:rPr kumimoji="1" lang="en-US" altLang="en-US" sz="2000" b="1">
                <a:latin typeface="Courier New" panose="02070309020205020404" pitchFamily="49" charset="0"/>
              </a:rPr>
              <a:t>    return suite;</a:t>
            </a:r>
          </a:p>
          <a:p>
            <a:pPr eaLnBrk="0" hangingPunct="0"/>
            <a:r>
              <a:rPr kumimoji="1" lang="en-US" altLang="en-US" sz="2000" b="1">
                <a:latin typeface="Courier New" panose="02070309020205020404" pitchFamily="49" charset="0"/>
              </a:rPr>
              <a:t>  }</a:t>
            </a:r>
          </a:p>
          <a:p>
            <a:pPr eaLnBrk="0" hangingPunct="0"/>
            <a:r>
              <a:rPr kumimoji="1" lang="en-US" altLang="en-US" sz="2000" b="1">
                <a:latin typeface="Courier New" panose="02070309020205020404" pitchFamily="49" charset="0"/>
              </a:rPr>
              <a:t>}</a:t>
            </a:r>
          </a:p>
          <a:p>
            <a:endParaRPr kumimoji="1" lang="en-US" altLang="en-US" sz="2000" b="1">
              <a:latin typeface="Courier New" panose="02070309020205020404" pitchFamily="49" charset="0"/>
            </a:endParaRPr>
          </a:p>
        </p:txBody>
      </p:sp>
      <p:sp>
        <p:nvSpPr>
          <p:cNvPr id="482308" name="AutoShape 4">
            <a:extLst>
              <a:ext uri="{FF2B5EF4-FFF2-40B4-BE49-F238E27FC236}">
                <a16:creationId xmlns:a16="http://schemas.microsoft.com/office/drawing/2014/main" id="{8AF98DD9-6980-45AF-AB3C-30A8B18876C3}"/>
              </a:ext>
            </a:extLst>
          </p:cNvPr>
          <p:cNvSpPr>
            <a:spLocks noChangeArrowheads="1"/>
          </p:cNvSpPr>
          <p:nvPr/>
        </p:nvSpPr>
        <p:spPr bwMode="auto">
          <a:xfrm>
            <a:off x="8583613" y="2703513"/>
            <a:ext cx="1828800" cy="1143000"/>
          </a:xfrm>
          <a:prstGeom prst="irregularSeal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en-US" sz="2400">
                <a:latin typeface="Helvetica" panose="020B0604020202020204" pitchFamily="34" charset="0"/>
              </a:rPr>
              <a:t>Demo</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FC1F2A1-99F4-4006-A8D6-74E11A3AB403}"/>
              </a:ext>
            </a:extLst>
          </p:cNvPr>
          <p:cNvSpPr>
            <a:spLocks noGrp="1"/>
          </p:cNvSpPr>
          <p:nvPr>
            <p:ph type="ftr" sz="quarter" idx="10"/>
          </p:nvPr>
        </p:nvSpPr>
        <p:spPr/>
        <p:txBody>
          <a:bodyPr/>
          <a:lstStyle/>
          <a:p>
            <a:r>
              <a:rPr lang="en-US" altLang="en-US"/>
              <a:t>Unit testing with JUnit</a:t>
            </a:r>
          </a:p>
        </p:txBody>
      </p:sp>
      <p:sp>
        <p:nvSpPr>
          <p:cNvPr id="5" name="Slide Number Placeholder 4">
            <a:extLst>
              <a:ext uri="{FF2B5EF4-FFF2-40B4-BE49-F238E27FC236}">
                <a16:creationId xmlns:a16="http://schemas.microsoft.com/office/drawing/2014/main" id="{B7DB8834-CAFA-4DF3-AC22-4AC942A7ABB7}"/>
              </a:ext>
            </a:extLst>
          </p:cNvPr>
          <p:cNvSpPr>
            <a:spLocks noGrp="1"/>
          </p:cNvSpPr>
          <p:nvPr>
            <p:ph type="sldNum" sz="quarter" idx="11"/>
          </p:nvPr>
        </p:nvSpPr>
        <p:spPr/>
        <p:txBody>
          <a:bodyPr/>
          <a:lstStyle/>
          <a:p>
            <a:fld id="{81D717CA-951E-4130-8DD2-AA7FED94C6F4}" type="slidenum">
              <a:rPr lang="en-US" altLang="en-US"/>
              <a:pPr/>
              <a:t>3</a:t>
            </a:fld>
            <a:endParaRPr lang="en-US" altLang="en-US"/>
          </a:p>
        </p:txBody>
      </p:sp>
      <p:sp>
        <p:nvSpPr>
          <p:cNvPr id="305154" name="Rectangle 2">
            <a:extLst>
              <a:ext uri="{FF2B5EF4-FFF2-40B4-BE49-F238E27FC236}">
                <a16:creationId xmlns:a16="http://schemas.microsoft.com/office/drawing/2014/main" id="{939E42C4-3978-44D7-80B8-41B52A1ED15B}"/>
              </a:ext>
            </a:extLst>
          </p:cNvPr>
          <p:cNvSpPr>
            <a:spLocks noGrp="1" noChangeArrowheads="1"/>
          </p:cNvSpPr>
          <p:nvPr>
            <p:ph type="title"/>
          </p:nvPr>
        </p:nvSpPr>
        <p:spPr/>
        <p:txBody>
          <a:bodyPr/>
          <a:lstStyle/>
          <a:p>
            <a:r>
              <a:rPr lang="en-US" altLang="en-US"/>
              <a:t>Why?</a:t>
            </a:r>
          </a:p>
        </p:txBody>
      </p:sp>
      <p:sp>
        <p:nvSpPr>
          <p:cNvPr id="305155" name="Rectangle 3">
            <a:extLst>
              <a:ext uri="{FF2B5EF4-FFF2-40B4-BE49-F238E27FC236}">
                <a16:creationId xmlns:a16="http://schemas.microsoft.com/office/drawing/2014/main" id="{313C948B-0F7A-4843-AD21-1F0AA0784636}"/>
              </a:ext>
            </a:extLst>
          </p:cNvPr>
          <p:cNvSpPr>
            <a:spLocks noGrp="1" noChangeArrowheads="1"/>
          </p:cNvSpPr>
          <p:nvPr>
            <p:ph type="body" idx="1"/>
          </p:nvPr>
        </p:nvSpPr>
        <p:spPr>
          <a:xfrm>
            <a:off x="2209800" y="1545102"/>
            <a:ext cx="8458200" cy="4114800"/>
          </a:xfrm>
        </p:spPr>
        <p:txBody>
          <a:bodyPr/>
          <a:lstStyle/>
          <a:p>
            <a:r>
              <a:rPr lang="en-US" altLang="en-US" sz="2600" dirty="0"/>
              <a:t>Why testing?</a:t>
            </a:r>
          </a:p>
          <a:p>
            <a:pPr lvl="1"/>
            <a:r>
              <a:rPr lang="en-US" altLang="en-US" sz="2200" dirty="0"/>
              <a:t>Improve software design</a:t>
            </a:r>
          </a:p>
          <a:p>
            <a:pPr lvl="1"/>
            <a:r>
              <a:rPr lang="en-US" altLang="en-US" sz="2200" dirty="0"/>
              <a:t>Make software easier to understand</a:t>
            </a:r>
          </a:p>
          <a:p>
            <a:pPr lvl="1"/>
            <a:r>
              <a:rPr lang="en-US" altLang="en-US" sz="2200" dirty="0"/>
              <a:t>Reduce debugging time</a:t>
            </a:r>
          </a:p>
          <a:p>
            <a:pPr lvl="1"/>
            <a:r>
              <a:rPr lang="en-US" altLang="en-US" sz="2200" dirty="0"/>
              <a:t>Catch integration errors</a:t>
            </a:r>
          </a:p>
          <a:p>
            <a:r>
              <a:rPr lang="en-US" altLang="en-US" sz="2600" dirty="0"/>
              <a:t>In short, to Produce Better Code</a:t>
            </a:r>
          </a:p>
          <a:p>
            <a:r>
              <a:rPr lang="en-US" altLang="en-US" sz="2600" dirty="0"/>
              <a:t>Preconditions</a:t>
            </a:r>
          </a:p>
          <a:p>
            <a:pPr lvl="1"/>
            <a:r>
              <a:rPr lang="en-US" altLang="en-US" sz="2200" dirty="0"/>
              <a:t>Working code</a:t>
            </a:r>
          </a:p>
          <a:p>
            <a:pPr lvl="1"/>
            <a:r>
              <a:rPr lang="en-US" altLang="en-US" sz="2200" dirty="0"/>
              <a:t>Good set of unit tests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a:extLst>
              <a:ext uri="{FF2B5EF4-FFF2-40B4-BE49-F238E27FC236}">
                <a16:creationId xmlns:a16="http://schemas.microsoft.com/office/drawing/2014/main" id="{4CD281CF-E254-4961-8BA3-A1DE36B44B07}"/>
              </a:ext>
            </a:extLst>
          </p:cNvPr>
          <p:cNvSpPr>
            <a:spLocks noGrp="1"/>
          </p:cNvSpPr>
          <p:nvPr>
            <p:ph type="ftr" sz="quarter" idx="10"/>
          </p:nvPr>
        </p:nvSpPr>
        <p:spPr/>
        <p:txBody>
          <a:bodyPr/>
          <a:lstStyle/>
          <a:p>
            <a:r>
              <a:rPr lang="en-US" altLang="en-US"/>
              <a:t>Unit testing with JUnit</a:t>
            </a:r>
          </a:p>
        </p:txBody>
      </p:sp>
      <p:sp>
        <p:nvSpPr>
          <p:cNvPr id="6" name="Slide Number Placeholder 3">
            <a:extLst>
              <a:ext uri="{FF2B5EF4-FFF2-40B4-BE49-F238E27FC236}">
                <a16:creationId xmlns:a16="http://schemas.microsoft.com/office/drawing/2014/main" id="{D32CE68B-6B4F-474A-AE48-47D3C1E08437}"/>
              </a:ext>
            </a:extLst>
          </p:cNvPr>
          <p:cNvSpPr>
            <a:spLocks noGrp="1"/>
          </p:cNvSpPr>
          <p:nvPr>
            <p:ph type="sldNum" sz="quarter" idx="11"/>
          </p:nvPr>
        </p:nvSpPr>
        <p:spPr/>
        <p:txBody>
          <a:bodyPr/>
          <a:lstStyle/>
          <a:p>
            <a:fld id="{1F5476FA-56E5-4A05-836A-4D5FCAC015AC}" type="slidenum">
              <a:rPr lang="en-US" altLang="en-US"/>
              <a:pPr/>
              <a:t>30</a:t>
            </a:fld>
            <a:endParaRPr lang="en-US" altLang="en-US"/>
          </a:p>
        </p:txBody>
      </p:sp>
      <p:sp>
        <p:nvSpPr>
          <p:cNvPr id="482306" name="Rectangle 2">
            <a:extLst>
              <a:ext uri="{FF2B5EF4-FFF2-40B4-BE49-F238E27FC236}">
                <a16:creationId xmlns:a16="http://schemas.microsoft.com/office/drawing/2014/main" id="{C68A4C97-0FC1-41F4-9E8D-F95F595E714C}"/>
              </a:ext>
            </a:extLst>
          </p:cNvPr>
          <p:cNvSpPr>
            <a:spLocks noGrp="1" noChangeArrowheads="1"/>
          </p:cNvSpPr>
          <p:nvPr>
            <p:ph type="title"/>
          </p:nvPr>
        </p:nvSpPr>
        <p:spPr/>
        <p:txBody>
          <a:bodyPr>
            <a:normAutofit/>
          </a:bodyPr>
          <a:lstStyle/>
          <a:p>
            <a:r>
              <a:rPr lang="en-US" altLang="en-US" sz="3600" b="1" dirty="0">
                <a:effectLst>
                  <a:outerShdw blurRad="38100" dist="38100" dir="2700000" algn="tl">
                    <a:srgbClr val="000000">
                      <a:alpha val="43137"/>
                    </a:srgbClr>
                  </a:outerShdw>
                </a:effectLst>
              </a:rPr>
              <a:t>Code Coverage</a:t>
            </a:r>
          </a:p>
        </p:txBody>
      </p:sp>
      <p:sp>
        <p:nvSpPr>
          <p:cNvPr id="482308" name="AutoShape 4">
            <a:extLst>
              <a:ext uri="{FF2B5EF4-FFF2-40B4-BE49-F238E27FC236}">
                <a16:creationId xmlns:a16="http://schemas.microsoft.com/office/drawing/2014/main" id="{8AF98DD9-6980-45AF-AB3C-30A8B18876C3}"/>
              </a:ext>
            </a:extLst>
          </p:cNvPr>
          <p:cNvSpPr>
            <a:spLocks noChangeArrowheads="1"/>
          </p:cNvSpPr>
          <p:nvPr/>
        </p:nvSpPr>
        <p:spPr bwMode="auto">
          <a:xfrm>
            <a:off x="9245601" y="1818140"/>
            <a:ext cx="2946399" cy="2391001"/>
          </a:xfrm>
          <a:prstGeom prst="irregularSeal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en-US" sz="2000" b="1" dirty="0">
                <a:solidFill>
                  <a:schemeClr val="bg1"/>
                </a:solidFill>
                <a:latin typeface="Helvetica" panose="020B0604020202020204" pitchFamily="34" charset="0"/>
              </a:rPr>
              <a:t>Code </a:t>
            </a:r>
          </a:p>
          <a:p>
            <a:pPr algn="ctr"/>
            <a:r>
              <a:rPr kumimoji="1" lang="en-US" altLang="en-US" sz="2000" b="1" dirty="0">
                <a:solidFill>
                  <a:schemeClr val="bg1"/>
                </a:solidFill>
                <a:latin typeface="Helvetica" panose="020B0604020202020204" pitchFamily="34" charset="0"/>
              </a:rPr>
              <a:t>Coverage</a:t>
            </a:r>
          </a:p>
        </p:txBody>
      </p:sp>
      <p:sp>
        <p:nvSpPr>
          <p:cNvPr id="7" name="Content Placeholder 1">
            <a:extLst>
              <a:ext uri="{FF2B5EF4-FFF2-40B4-BE49-F238E27FC236}">
                <a16:creationId xmlns:a16="http://schemas.microsoft.com/office/drawing/2014/main" id="{505758D3-3FBD-40D5-8DFF-9C91D8EEBD40}"/>
              </a:ext>
            </a:extLst>
          </p:cNvPr>
          <p:cNvSpPr txBox="1">
            <a:spLocks/>
          </p:cNvSpPr>
          <p:nvPr/>
        </p:nvSpPr>
        <p:spPr>
          <a:xfrm>
            <a:off x="838200" y="2249182"/>
            <a:ext cx="8502670" cy="2602973"/>
          </a:xfrm>
          <a:prstGeom prst="rect">
            <a:avLst/>
          </a:prstGeom>
        </p:spPr>
        <p:txBody>
          <a:bodyPr>
            <a:normAutofit/>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IN" dirty="0"/>
              <a:t> </a:t>
            </a:r>
            <a:r>
              <a:rPr lang="en-IN" sz="2600" dirty="0">
                <a:latin typeface="Arial" panose="020B0604020202020204" pitchFamily="34" charset="0"/>
                <a:cs typeface="Arial" panose="020B0604020202020204" pitchFamily="34" charset="0"/>
              </a:rPr>
              <a:t>Code coverage is a measure used to describe the degree to which the source code of a program is executed when a particular test suite runs</a:t>
            </a:r>
          </a:p>
          <a:p>
            <a:pPr lvl="1"/>
            <a:r>
              <a:rPr lang="en-US" sz="2600" dirty="0">
                <a:latin typeface="Arial" panose="020B0604020202020204" pitchFamily="34" charset="0"/>
                <a:cs typeface="Arial" panose="020B0604020202020204" pitchFamily="34" charset="0"/>
              </a:rPr>
              <a:t>Code Coverage is classified as a White box testing</a:t>
            </a:r>
          </a:p>
        </p:txBody>
      </p:sp>
      <p:pic>
        <p:nvPicPr>
          <p:cNvPr id="8" name="Picture 7">
            <a:extLst>
              <a:ext uri="{FF2B5EF4-FFF2-40B4-BE49-F238E27FC236}">
                <a16:creationId xmlns:a16="http://schemas.microsoft.com/office/drawing/2014/main" id="{8937719C-4573-4883-8830-875C05DDB120}"/>
              </a:ext>
            </a:extLst>
          </p:cNvPr>
          <p:cNvPicPr>
            <a:picLocks noChangeAspect="1"/>
          </p:cNvPicPr>
          <p:nvPr/>
        </p:nvPicPr>
        <p:blipFill>
          <a:blip r:embed="rId2"/>
          <a:stretch>
            <a:fillRect/>
          </a:stretch>
        </p:blipFill>
        <p:spPr>
          <a:xfrm>
            <a:off x="4547828" y="4493804"/>
            <a:ext cx="3096344" cy="1578786"/>
          </a:xfrm>
          <a:prstGeom prst="rect">
            <a:avLst/>
          </a:prstGeom>
        </p:spPr>
      </p:pic>
    </p:spTree>
    <p:extLst>
      <p:ext uri="{BB962C8B-B14F-4D97-AF65-F5344CB8AC3E}">
        <p14:creationId xmlns:p14="http://schemas.microsoft.com/office/powerpoint/2010/main" val="3535518711"/>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a:extLst>
              <a:ext uri="{FF2B5EF4-FFF2-40B4-BE49-F238E27FC236}">
                <a16:creationId xmlns:a16="http://schemas.microsoft.com/office/drawing/2014/main" id="{4CD281CF-E254-4961-8BA3-A1DE36B44B07}"/>
              </a:ext>
            </a:extLst>
          </p:cNvPr>
          <p:cNvSpPr>
            <a:spLocks noGrp="1"/>
          </p:cNvSpPr>
          <p:nvPr>
            <p:ph type="ftr" sz="quarter" idx="10"/>
          </p:nvPr>
        </p:nvSpPr>
        <p:spPr/>
        <p:txBody>
          <a:bodyPr/>
          <a:lstStyle/>
          <a:p>
            <a:r>
              <a:rPr lang="en-US" altLang="en-US"/>
              <a:t>Unit testing with JUnit</a:t>
            </a:r>
          </a:p>
        </p:txBody>
      </p:sp>
      <p:sp>
        <p:nvSpPr>
          <p:cNvPr id="6" name="Slide Number Placeholder 3">
            <a:extLst>
              <a:ext uri="{FF2B5EF4-FFF2-40B4-BE49-F238E27FC236}">
                <a16:creationId xmlns:a16="http://schemas.microsoft.com/office/drawing/2014/main" id="{D32CE68B-6B4F-474A-AE48-47D3C1E08437}"/>
              </a:ext>
            </a:extLst>
          </p:cNvPr>
          <p:cNvSpPr>
            <a:spLocks noGrp="1"/>
          </p:cNvSpPr>
          <p:nvPr>
            <p:ph type="sldNum" sz="quarter" idx="11"/>
          </p:nvPr>
        </p:nvSpPr>
        <p:spPr/>
        <p:txBody>
          <a:bodyPr/>
          <a:lstStyle/>
          <a:p>
            <a:fld id="{1F5476FA-56E5-4A05-836A-4D5FCAC015AC}" type="slidenum">
              <a:rPr lang="en-US" altLang="en-US"/>
              <a:pPr/>
              <a:t>31</a:t>
            </a:fld>
            <a:endParaRPr lang="en-US" altLang="en-US"/>
          </a:p>
        </p:txBody>
      </p:sp>
      <p:sp>
        <p:nvSpPr>
          <p:cNvPr id="482306" name="Rectangle 2">
            <a:extLst>
              <a:ext uri="{FF2B5EF4-FFF2-40B4-BE49-F238E27FC236}">
                <a16:creationId xmlns:a16="http://schemas.microsoft.com/office/drawing/2014/main" id="{C68A4C97-0FC1-41F4-9E8D-F95F595E714C}"/>
              </a:ext>
            </a:extLst>
          </p:cNvPr>
          <p:cNvSpPr>
            <a:spLocks noGrp="1" noChangeArrowheads="1"/>
          </p:cNvSpPr>
          <p:nvPr>
            <p:ph type="title"/>
          </p:nvPr>
        </p:nvSpPr>
        <p:spPr/>
        <p:txBody>
          <a:bodyPr>
            <a:normAutofit/>
          </a:bodyPr>
          <a:lstStyle/>
          <a:p>
            <a:r>
              <a:rPr lang="en-US" altLang="en-US" sz="3600" b="1" dirty="0">
                <a:effectLst>
                  <a:outerShdw blurRad="38100" dist="38100" dir="2700000" algn="tl">
                    <a:srgbClr val="000000">
                      <a:alpha val="43137"/>
                    </a:srgbClr>
                  </a:outerShdw>
                </a:effectLst>
              </a:rPr>
              <a:t>Code Coverage Benefits</a:t>
            </a:r>
          </a:p>
        </p:txBody>
      </p:sp>
      <p:sp>
        <p:nvSpPr>
          <p:cNvPr id="482308" name="AutoShape 4">
            <a:extLst>
              <a:ext uri="{FF2B5EF4-FFF2-40B4-BE49-F238E27FC236}">
                <a16:creationId xmlns:a16="http://schemas.microsoft.com/office/drawing/2014/main" id="{8AF98DD9-6980-45AF-AB3C-30A8B18876C3}"/>
              </a:ext>
            </a:extLst>
          </p:cNvPr>
          <p:cNvSpPr>
            <a:spLocks noChangeArrowheads="1"/>
          </p:cNvSpPr>
          <p:nvPr/>
        </p:nvSpPr>
        <p:spPr bwMode="auto">
          <a:xfrm>
            <a:off x="9303658" y="611491"/>
            <a:ext cx="2409371" cy="1508510"/>
          </a:xfrm>
          <a:prstGeom prst="irregularSeal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en-US" b="1" dirty="0">
                <a:solidFill>
                  <a:schemeClr val="bg1"/>
                </a:solidFill>
                <a:latin typeface="Helvetica" panose="020B0604020202020204" pitchFamily="34" charset="0"/>
              </a:rPr>
              <a:t>Code </a:t>
            </a:r>
          </a:p>
          <a:p>
            <a:pPr algn="ctr"/>
            <a:r>
              <a:rPr kumimoji="1" lang="en-US" altLang="en-US" b="1" dirty="0">
                <a:solidFill>
                  <a:schemeClr val="bg1"/>
                </a:solidFill>
                <a:latin typeface="Helvetica" panose="020B0604020202020204" pitchFamily="34" charset="0"/>
              </a:rPr>
              <a:t>Coverage</a:t>
            </a:r>
          </a:p>
        </p:txBody>
      </p:sp>
      <p:graphicFrame>
        <p:nvGraphicFramePr>
          <p:cNvPr id="10" name="Diagram 9">
            <a:extLst>
              <a:ext uri="{FF2B5EF4-FFF2-40B4-BE49-F238E27FC236}">
                <a16:creationId xmlns:a16="http://schemas.microsoft.com/office/drawing/2014/main" id="{E259EF4C-B1C5-47D7-8870-FFEDB71306B3}"/>
              </a:ext>
            </a:extLst>
          </p:cNvPr>
          <p:cNvGraphicFramePr/>
          <p:nvPr/>
        </p:nvGraphicFramePr>
        <p:xfrm>
          <a:off x="2135560" y="1916832"/>
          <a:ext cx="7920880" cy="38884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3156416"/>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a:extLst>
              <a:ext uri="{FF2B5EF4-FFF2-40B4-BE49-F238E27FC236}">
                <a16:creationId xmlns:a16="http://schemas.microsoft.com/office/drawing/2014/main" id="{4CD281CF-E254-4961-8BA3-A1DE36B44B07}"/>
              </a:ext>
            </a:extLst>
          </p:cNvPr>
          <p:cNvSpPr>
            <a:spLocks noGrp="1"/>
          </p:cNvSpPr>
          <p:nvPr>
            <p:ph type="ftr" sz="quarter" idx="10"/>
          </p:nvPr>
        </p:nvSpPr>
        <p:spPr/>
        <p:txBody>
          <a:bodyPr/>
          <a:lstStyle/>
          <a:p>
            <a:r>
              <a:rPr lang="en-US" altLang="en-US"/>
              <a:t>Unit testing with JUnit</a:t>
            </a:r>
          </a:p>
        </p:txBody>
      </p:sp>
      <p:sp>
        <p:nvSpPr>
          <p:cNvPr id="6" name="Slide Number Placeholder 3">
            <a:extLst>
              <a:ext uri="{FF2B5EF4-FFF2-40B4-BE49-F238E27FC236}">
                <a16:creationId xmlns:a16="http://schemas.microsoft.com/office/drawing/2014/main" id="{D32CE68B-6B4F-474A-AE48-47D3C1E08437}"/>
              </a:ext>
            </a:extLst>
          </p:cNvPr>
          <p:cNvSpPr>
            <a:spLocks noGrp="1"/>
          </p:cNvSpPr>
          <p:nvPr>
            <p:ph type="sldNum" sz="quarter" idx="11"/>
          </p:nvPr>
        </p:nvSpPr>
        <p:spPr/>
        <p:txBody>
          <a:bodyPr/>
          <a:lstStyle/>
          <a:p>
            <a:fld id="{1F5476FA-56E5-4A05-836A-4D5FCAC015AC}" type="slidenum">
              <a:rPr lang="en-US" altLang="en-US"/>
              <a:pPr/>
              <a:t>32</a:t>
            </a:fld>
            <a:endParaRPr lang="en-US" altLang="en-US"/>
          </a:p>
        </p:txBody>
      </p:sp>
      <p:sp>
        <p:nvSpPr>
          <p:cNvPr id="482306" name="Rectangle 2">
            <a:extLst>
              <a:ext uri="{FF2B5EF4-FFF2-40B4-BE49-F238E27FC236}">
                <a16:creationId xmlns:a16="http://schemas.microsoft.com/office/drawing/2014/main" id="{C68A4C97-0FC1-41F4-9E8D-F95F595E714C}"/>
              </a:ext>
            </a:extLst>
          </p:cNvPr>
          <p:cNvSpPr>
            <a:spLocks noGrp="1" noChangeArrowheads="1"/>
          </p:cNvSpPr>
          <p:nvPr>
            <p:ph type="title"/>
          </p:nvPr>
        </p:nvSpPr>
        <p:spPr/>
        <p:txBody>
          <a:bodyPr>
            <a:normAutofit/>
          </a:bodyPr>
          <a:lstStyle/>
          <a:p>
            <a:r>
              <a:rPr lang="en-US" altLang="en-US" sz="3600" b="1" dirty="0">
                <a:effectLst>
                  <a:outerShdw blurRad="38100" dist="38100" dir="2700000" algn="tl">
                    <a:srgbClr val="000000">
                      <a:alpha val="43137"/>
                    </a:srgbClr>
                  </a:outerShdw>
                </a:effectLst>
              </a:rPr>
              <a:t>Code </a:t>
            </a:r>
            <a:r>
              <a:rPr lang="en-US" altLang="en-US" sz="3600" b="1">
                <a:effectLst>
                  <a:outerShdw blurRad="38100" dist="38100" dir="2700000" algn="tl">
                    <a:srgbClr val="000000">
                      <a:alpha val="43137"/>
                    </a:srgbClr>
                  </a:outerShdw>
                </a:effectLst>
              </a:rPr>
              <a:t>Coverage Workflow</a:t>
            </a:r>
            <a:endParaRPr lang="en-US" altLang="en-US" sz="3600" b="1" dirty="0">
              <a:effectLst>
                <a:outerShdw blurRad="38100" dist="38100" dir="2700000" algn="tl">
                  <a:srgbClr val="000000">
                    <a:alpha val="43137"/>
                  </a:srgbClr>
                </a:outerShdw>
              </a:effectLst>
            </a:endParaRPr>
          </a:p>
        </p:txBody>
      </p:sp>
      <p:sp>
        <p:nvSpPr>
          <p:cNvPr id="482308" name="AutoShape 4">
            <a:extLst>
              <a:ext uri="{FF2B5EF4-FFF2-40B4-BE49-F238E27FC236}">
                <a16:creationId xmlns:a16="http://schemas.microsoft.com/office/drawing/2014/main" id="{8AF98DD9-6980-45AF-AB3C-30A8B18876C3}"/>
              </a:ext>
            </a:extLst>
          </p:cNvPr>
          <p:cNvSpPr>
            <a:spLocks noChangeArrowheads="1"/>
          </p:cNvSpPr>
          <p:nvPr/>
        </p:nvSpPr>
        <p:spPr bwMode="auto">
          <a:xfrm>
            <a:off x="9303658" y="611491"/>
            <a:ext cx="2409371" cy="1508510"/>
          </a:xfrm>
          <a:prstGeom prst="irregularSeal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en-US" b="1" dirty="0">
                <a:solidFill>
                  <a:schemeClr val="bg1"/>
                </a:solidFill>
                <a:latin typeface="Helvetica" panose="020B0604020202020204" pitchFamily="34" charset="0"/>
              </a:rPr>
              <a:t>Code </a:t>
            </a:r>
          </a:p>
          <a:p>
            <a:pPr algn="ctr"/>
            <a:r>
              <a:rPr kumimoji="1" lang="en-US" altLang="en-US" b="1" dirty="0">
                <a:solidFill>
                  <a:schemeClr val="bg1"/>
                </a:solidFill>
                <a:latin typeface="Helvetica" panose="020B0604020202020204" pitchFamily="34" charset="0"/>
              </a:rPr>
              <a:t>Coverage</a:t>
            </a:r>
          </a:p>
        </p:txBody>
      </p:sp>
      <p:graphicFrame>
        <p:nvGraphicFramePr>
          <p:cNvPr id="17" name="Diagram 16">
            <a:extLst>
              <a:ext uri="{FF2B5EF4-FFF2-40B4-BE49-F238E27FC236}">
                <a16:creationId xmlns:a16="http://schemas.microsoft.com/office/drawing/2014/main" id="{D8ADF412-DCD9-4C03-8326-0B3436622A61}"/>
              </a:ext>
            </a:extLst>
          </p:cNvPr>
          <p:cNvGraphicFramePr/>
          <p:nvPr/>
        </p:nvGraphicFramePr>
        <p:xfrm>
          <a:off x="2531604" y="2060848"/>
          <a:ext cx="7128792"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9422395"/>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a:extLst>
              <a:ext uri="{FF2B5EF4-FFF2-40B4-BE49-F238E27FC236}">
                <a16:creationId xmlns:a16="http://schemas.microsoft.com/office/drawing/2014/main" id="{4CD281CF-E254-4961-8BA3-A1DE36B44B07}"/>
              </a:ext>
            </a:extLst>
          </p:cNvPr>
          <p:cNvSpPr>
            <a:spLocks noGrp="1"/>
          </p:cNvSpPr>
          <p:nvPr>
            <p:ph type="ftr" sz="quarter" idx="10"/>
          </p:nvPr>
        </p:nvSpPr>
        <p:spPr/>
        <p:txBody>
          <a:bodyPr/>
          <a:lstStyle/>
          <a:p>
            <a:r>
              <a:rPr lang="en-US" altLang="en-US"/>
              <a:t>Unit testing with JUnit</a:t>
            </a:r>
          </a:p>
        </p:txBody>
      </p:sp>
      <p:sp>
        <p:nvSpPr>
          <p:cNvPr id="6" name="Slide Number Placeholder 3">
            <a:extLst>
              <a:ext uri="{FF2B5EF4-FFF2-40B4-BE49-F238E27FC236}">
                <a16:creationId xmlns:a16="http://schemas.microsoft.com/office/drawing/2014/main" id="{D32CE68B-6B4F-474A-AE48-47D3C1E08437}"/>
              </a:ext>
            </a:extLst>
          </p:cNvPr>
          <p:cNvSpPr>
            <a:spLocks noGrp="1"/>
          </p:cNvSpPr>
          <p:nvPr>
            <p:ph type="sldNum" sz="quarter" idx="11"/>
          </p:nvPr>
        </p:nvSpPr>
        <p:spPr/>
        <p:txBody>
          <a:bodyPr/>
          <a:lstStyle/>
          <a:p>
            <a:fld id="{1F5476FA-56E5-4A05-836A-4D5FCAC015AC}" type="slidenum">
              <a:rPr lang="en-US" altLang="en-US"/>
              <a:pPr/>
              <a:t>33</a:t>
            </a:fld>
            <a:endParaRPr lang="en-US" altLang="en-US"/>
          </a:p>
        </p:txBody>
      </p:sp>
      <p:sp>
        <p:nvSpPr>
          <p:cNvPr id="482306" name="Rectangle 2">
            <a:extLst>
              <a:ext uri="{FF2B5EF4-FFF2-40B4-BE49-F238E27FC236}">
                <a16:creationId xmlns:a16="http://schemas.microsoft.com/office/drawing/2014/main" id="{C68A4C97-0FC1-41F4-9E8D-F95F595E714C}"/>
              </a:ext>
            </a:extLst>
          </p:cNvPr>
          <p:cNvSpPr>
            <a:spLocks noGrp="1" noChangeArrowheads="1"/>
          </p:cNvSpPr>
          <p:nvPr>
            <p:ph type="title"/>
          </p:nvPr>
        </p:nvSpPr>
        <p:spPr/>
        <p:txBody>
          <a:bodyPr>
            <a:normAutofit/>
          </a:bodyPr>
          <a:lstStyle/>
          <a:p>
            <a:r>
              <a:rPr lang="en-US" altLang="en-US" sz="3600" b="1" dirty="0">
                <a:effectLst>
                  <a:outerShdw blurRad="38100" dist="38100" dir="2700000" algn="tl">
                    <a:srgbClr val="000000">
                      <a:alpha val="43137"/>
                    </a:srgbClr>
                  </a:outerShdw>
                </a:effectLst>
              </a:rPr>
              <a:t>Code Coverage Criteria</a:t>
            </a:r>
          </a:p>
        </p:txBody>
      </p:sp>
      <p:sp>
        <p:nvSpPr>
          <p:cNvPr id="482308" name="AutoShape 4">
            <a:extLst>
              <a:ext uri="{FF2B5EF4-FFF2-40B4-BE49-F238E27FC236}">
                <a16:creationId xmlns:a16="http://schemas.microsoft.com/office/drawing/2014/main" id="{8AF98DD9-6980-45AF-AB3C-30A8B18876C3}"/>
              </a:ext>
            </a:extLst>
          </p:cNvPr>
          <p:cNvSpPr>
            <a:spLocks noChangeArrowheads="1"/>
          </p:cNvSpPr>
          <p:nvPr/>
        </p:nvSpPr>
        <p:spPr bwMode="auto">
          <a:xfrm>
            <a:off x="9303658" y="611491"/>
            <a:ext cx="2409371" cy="1508510"/>
          </a:xfrm>
          <a:prstGeom prst="irregularSeal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en-US" b="1" dirty="0">
                <a:solidFill>
                  <a:schemeClr val="bg1"/>
                </a:solidFill>
                <a:latin typeface="Helvetica" panose="020B0604020202020204" pitchFamily="34" charset="0"/>
              </a:rPr>
              <a:t>Code </a:t>
            </a:r>
          </a:p>
          <a:p>
            <a:pPr algn="ctr"/>
            <a:r>
              <a:rPr kumimoji="1" lang="en-US" altLang="en-US" b="1" dirty="0">
                <a:solidFill>
                  <a:schemeClr val="bg1"/>
                </a:solidFill>
                <a:latin typeface="Helvetica" panose="020B0604020202020204" pitchFamily="34" charset="0"/>
              </a:rPr>
              <a:t>Coverage</a:t>
            </a:r>
          </a:p>
        </p:txBody>
      </p:sp>
      <p:sp>
        <p:nvSpPr>
          <p:cNvPr id="7" name="Content Placeholder 1">
            <a:extLst>
              <a:ext uri="{FF2B5EF4-FFF2-40B4-BE49-F238E27FC236}">
                <a16:creationId xmlns:a16="http://schemas.microsoft.com/office/drawing/2014/main" id="{0C1A61CF-7F01-45E2-9EEB-0031DBD0A1A5}"/>
              </a:ext>
            </a:extLst>
          </p:cNvPr>
          <p:cNvSpPr txBox="1">
            <a:spLocks/>
          </p:cNvSpPr>
          <p:nvPr/>
        </p:nvSpPr>
        <p:spPr>
          <a:xfrm>
            <a:off x="1237797" y="1723956"/>
            <a:ext cx="8785671" cy="792089"/>
          </a:xfrm>
          <a:prstGeom prst="rect">
            <a:avLst/>
          </a:prstGeom>
        </p:spPr>
        <p:txBody>
          <a:bodyPr>
            <a:normAutofit fontScale="92500" lnSpcReduction="10000"/>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2600" dirty="0">
                <a:latin typeface="Arial" panose="020B0604020202020204" pitchFamily="34" charset="0"/>
                <a:cs typeface="Arial" panose="020B0604020202020204" pitchFamily="34" charset="0"/>
              </a:rPr>
              <a:t>To measure what percentage of code has been exercised by a test suite, one or more coverage criteria are used</a:t>
            </a:r>
          </a:p>
          <a:p>
            <a:endParaRPr lang="en-US" sz="3300" dirty="0"/>
          </a:p>
        </p:txBody>
      </p:sp>
      <p:graphicFrame>
        <p:nvGraphicFramePr>
          <p:cNvPr id="8" name="Diagram 7">
            <a:extLst>
              <a:ext uri="{FF2B5EF4-FFF2-40B4-BE49-F238E27FC236}">
                <a16:creationId xmlns:a16="http://schemas.microsoft.com/office/drawing/2014/main" id="{46B52905-38CE-406F-A4DB-F47DE0A3AA36}"/>
              </a:ext>
            </a:extLst>
          </p:cNvPr>
          <p:cNvGraphicFramePr/>
          <p:nvPr/>
        </p:nvGraphicFramePr>
        <p:xfrm>
          <a:off x="3071664" y="2546511"/>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38634476"/>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a:extLst>
              <a:ext uri="{FF2B5EF4-FFF2-40B4-BE49-F238E27FC236}">
                <a16:creationId xmlns:a16="http://schemas.microsoft.com/office/drawing/2014/main" id="{4CD281CF-E254-4961-8BA3-A1DE36B44B07}"/>
              </a:ext>
            </a:extLst>
          </p:cNvPr>
          <p:cNvSpPr>
            <a:spLocks noGrp="1"/>
          </p:cNvSpPr>
          <p:nvPr>
            <p:ph type="ftr" sz="quarter" idx="10"/>
          </p:nvPr>
        </p:nvSpPr>
        <p:spPr/>
        <p:txBody>
          <a:bodyPr/>
          <a:lstStyle/>
          <a:p>
            <a:r>
              <a:rPr lang="en-US" altLang="en-US"/>
              <a:t>Unit testing with JUnit</a:t>
            </a:r>
          </a:p>
        </p:txBody>
      </p:sp>
      <p:sp>
        <p:nvSpPr>
          <p:cNvPr id="6" name="Slide Number Placeholder 3">
            <a:extLst>
              <a:ext uri="{FF2B5EF4-FFF2-40B4-BE49-F238E27FC236}">
                <a16:creationId xmlns:a16="http://schemas.microsoft.com/office/drawing/2014/main" id="{D32CE68B-6B4F-474A-AE48-47D3C1E08437}"/>
              </a:ext>
            </a:extLst>
          </p:cNvPr>
          <p:cNvSpPr>
            <a:spLocks noGrp="1"/>
          </p:cNvSpPr>
          <p:nvPr>
            <p:ph type="sldNum" sz="quarter" idx="11"/>
          </p:nvPr>
        </p:nvSpPr>
        <p:spPr/>
        <p:txBody>
          <a:bodyPr/>
          <a:lstStyle/>
          <a:p>
            <a:fld id="{1F5476FA-56E5-4A05-836A-4D5FCAC015AC}" type="slidenum">
              <a:rPr lang="en-US" altLang="en-US"/>
              <a:pPr/>
              <a:t>34</a:t>
            </a:fld>
            <a:endParaRPr lang="en-US" altLang="en-US"/>
          </a:p>
        </p:txBody>
      </p:sp>
      <p:sp>
        <p:nvSpPr>
          <p:cNvPr id="482306" name="Rectangle 2">
            <a:extLst>
              <a:ext uri="{FF2B5EF4-FFF2-40B4-BE49-F238E27FC236}">
                <a16:creationId xmlns:a16="http://schemas.microsoft.com/office/drawing/2014/main" id="{C68A4C97-0FC1-41F4-9E8D-F95F595E714C}"/>
              </a:ext>
            </a:extLst>
          </p:cNvPr>
          <p:cNvSpPr>
            <a:spLocks noGrp="1" noChangeArrowheads="1"/>
          </p:cNvSpPr>
          <p:nvPr>
            <p:ph type="title"/>
          </p:nvPr>
        </p:nvSpPr>
        <p:spPr/>
        <p:txBody>
          <a:bodyPr>
            <a:normAutofit/>
          </a:bodyPr>
          <a:lstStyle/>
          <a:p>
            <a:r>
              <a:rPr lang="en-US" altLang="en-US" sz="3600" b="1" dirty="0">
                <a:effectLst>
                  <a:outerShdw blurRad="38100" dist="38100" dir="2700000" algn="tl">
                    <a:srgbClr val="000000">
                      <a:alpha val="43137"/>
                    </a:srgbClr>
                  </a:outerShdw>
                </a:effectLst>
              </a:rPr>
              <a:t>Code Coverage Criteria</a:t>
            </a:r>
          </a:p>
        </p:txBody>
      </p:sp>
      <p:sp>
        <p:nvSpPr>
          <p:cNvPr id="482308" name="AutoShape 4">
            <a:extLst>
              <a:ext uri="{FF2B5EF4-FFF2-40B4-BE49-F238E27FC236}">
                <a16:creationId xmlns:a16="http://schemas.microsoft.com/office/drawing/2014/main" id="{8AF98DD9-6980-45AF-AB3C-30A8B18876C3}"/>
              </a:ext>
            </a:extLst>
          </p:cNvPr>
          <p:cNvSpPr>
            <a:spLocks noChangeArrowheads="1"/>
          </p:cNvSpPr>
          <p:nvPr/>
        </p:nvSpPr>
        <p:spPr bwMode="auto">
          <a:xfrm>
            <a:off x="10143198" y="547682"/>
            <a:ext cx="1708794" cy="960448"/>
          </a:xfrm>
          <a:prstGeom prst="irregularSeal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en-US" sz="1400" b="1" dirty="0">
                <a:solidFill>
                  <a:schemeClr val="bg1"/>
                </a:solidFill>
                <a:latin typeface="Helvetica" panose="020B0604020202020204" pitchFamily="34" charset="0"/>
              </a:rPr>
              <a:t>Code </a:t>
            </a:r>
          </a:p>
          <a:p>
            <a:pPr algn="ctr"/>
            <a:r>
              <a:rPr kumimoji="1" lang="en-US" altLang="en-US" sz="1400" b="1" dirty="0">
                <a:solidFill>
                  <a:schemeClr val="bg1"/>
                </a:solidFill>
                <a:latin typeface="Helvetica" panose="020B0604020202020204" pitchFamily="34" charset="0"/>
              </a:rPr>
              <a:t>Coverage</a:t>
            </a:r>
          </a:p>
        </p:txBody>
      </p:sp>
      <p:sp>
        <p:nvSpPr>
          <p:cNvPr id="11" name="Freeform 4">
            <a:extLst>
              <a:ext uri="{FF2B5EF4-FFF2-40B4-BE49-F238E27FC236}">
                <a16:creationId xmlns:a16="http://schemas.microsoft.com/office/drawing/2014/main" id="{A2D82820-DAAF-405E-8CB8-54BEAB42AE6A}"/>
              </a:ext>
            </a:extLst>
          </p:cNvPr>
          <p:cNvSpPr/>
          <p:nvPr/>
        </p:nvSpPr>
        <p:spPr>
          <a:xfrm>
            <a:off x="1919536" y="1397000"/>
            <a:ext cx="5327931" cy="5169428"/>
          </a:xfrm>
          <a:custGeom>
            <a:avLst/>
            <a:gdLst>
              <a:gd name="connsiteX0" fmla="*/ 0 w 5487457"/>
              <a:gd name="connsiteY0" fmla="*/ 2743729 h 5487457"/>
              <a:gd name="connsiteX1" fmla="*/ 803622 w 5487457"/>
              <a:gd name="connsiteY1" fmla="*/ 803620 h 5487457"/>
              <a:gd name="connsiteX2" fmla="*/ 2743733 w 5487457"/>
              <a:gd name="connsiteY2" fmla="*/ 3 h 5487457"/>
              <a:gd name="connsiteX3" fmla="*/ 4683842 w 5487457"/>
              <a:gd name="connsiteY3" fmla="*/ 803625 h 5487457"/>
              <a:gd name="connsiteX4" fmla="*/ 5487459 w 5487457"/>
              <a:gd name="connsiteY4" fmla="*/ 2743736 h 5487457"/>
              <a:gd name="connsiteX5" fmla="*/ 4683839 w 5487457"/>
              <a:gd name="connsiteY5" fmla="*/ 4683846 h 5487457"/>
              <a:gd name="connsiteX6" fmla="*/ 2743729 w 5487457"/>
              <a:gd name="connsiteY6" fmla="*/ 5487465 h 5487457"/>
              <a:gd name="connsiteX7" fmla="*/ 803620 w 5487457"/>
              <a:gd name="connsiteY7" fmla="*/ 4683844 h 5487457"/>
              <a:gd name="connsiteX8" fmla="*/ 2 w 5487457"/>
              <a:gd name="connsiteY8" fmla="*/ 2743733 h 5487457"/>
              <a:gd name="connsiteX9" fmla="*/ 0 w 5487457"/>
              <a:gd name="connsiteY9" fmla="*/ 2743729 h 5487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87457" h="5487457">
                <a:moveTo>
                  <a:pt x="0" y="2743729"/>
                </a:moveTo>
                <a:cubicBezTo>
                  <a:pt x="1" y="2016047"/>
                  <a:pt x="289072" y="1318168"/>
                  <a:pt x="803622" y="803620"/>
                </a:cubicBezTo>
                <a:cubicBezTo>
                  <a:pt x="1318172" y="289072"/>
                  <a:pt x="2016051" y="2"/>
                  <a:pt x="2743733" y="3"/>
                </a:cubicBezTo>
                <a:cubicBezTo>
                  <a:pt x="3471415" y="4"/>
                  <a:pt x="4169294" y="289075"/>
                  <a:pt x="4683842" y="803625"/>
                </a:cubicBezTo>
                <a:cubicBezTo>
                  <a:pt x="5198390" y="1318175"/>
                  <a:pt x="5487460" y="2016054"/>
                  <a:pt x="5487459" y="2743736"/>
                </a:cubicBezTo>
                <a:cubicBezTo>
                  <a:pt x="5487459" y="3471418"/>
                  <a:pt x="5198388" y="4169297"/>
                  <a:pt x="4683839" y="4683846"/>
                </a:cubicBezTo>
                <a:cubicBezTo>
                  <a:pt x="4169290" y="5198395"/>
                  <a:pt x="3471411" y="5487465"/>
                  <a:pt x="2743729" y="5487465"/>
                </a:cubicBezTo>
                <a:cubicBezTo>
                  <a:pt x="2016047" y="5487465"/>
                  <a:pt x="1318168" y="5198393"/>
                  <a:pt x="803620" y="4683844"/>
                </a:cubicBezTo>
                <a:cubicBezTo>
                  <a:pt x="289071" y="4169294"/>
                  <a:pt x="1" y="3471416"/>
                  <a:pt x="2" y="2743733"/>
                </a:cubicBezTo>
                <a:cubicBezTo>
                  <a:pt x="1" y="2743732"/>
                  <a:pt x="1" y="2743730"/>
                  <a:pt x="0" y="2743729"/>
                </a:cubicBezTo>
                <a:close/>
              </a:path>
            </a:pathLst>
          </a:custGeom>
          <a:solidFill>
            <a:schemeClr val="accent3">
              <a:hueOff val="0"/>
              <a:satOff val="0"/>
              <a:lumOff val="0"/>
            </a:schemeClr>
          </a:solidFill>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spcFirstLastPara="0" vert="horz" wrap="square" lIns="1807286" tIns="366829" rIns="1807287" bIns="4756795" numCol="1" spcCol="1270" anchor="ctr" anchorCtr="0">
            <a:noAutofit/>
          </a:bodyPr>
          <a:lstStyle/>
          <a:p>
            <a:pPr algn="ctr" defTabSz="577850">
              <a:lnSpc>
                <a:spcPct val="90000"/>
              </a:lnSpc>
              <a:spcBef>
                <a:spcPct val="0"/>
              </a:spcBef>
              <a:spcAft>
                <a:spcPct val="35000"/>
              </a:spcAft>
            </a:pPr>
            <a:r>
              <a:rPr lang="en-US" sz="1500" b="1" dirty="0">
                <a:solidFill>
                  <a:srgbClr val="FFFFFF"/>
                </a:solidFill>
              </a:rPr>
              <a:t>Class Coverage</a:t>
            </a:r>
            <a:endParaRPr lang="en-IN" sz="1500" b="1" dirty="0">
              <a:solidFill>
                <a:srgbClr val="FFFFFF"/>
              </a:solidFill>
            </a:endParaRPr>
          </a:p>
        </p:txBody>
      </p:sp>
      <p:sp>
        <p:nvSpPr>
          <p:cNvPr id="12" name="Freeform 5">
            <a:extLst>
              <a:ext uri="{FF2B5EF4-FFF2-40B4-BE49-F238E27FC236}">
                <a16:creationId xmlns:a16="http://schemas.microsoft.com/office/drawing/2014/main" id="{3857D201-FBE1-49E5-85D3-9869CBA2D12D}"/>
              </a:ext>
            </a:extLst>
          </p:cNvPr>
          <p:cNvSpPr/>
          <p:nvPr/>
        </p:nvSpPr>
        <p:spPr>
          <a:xfrm>
            <a:off x="2196969" y="1863990"/>
            <a:ext cx="4642747" cy="4664338"/>
          </a:xfrm>
          <a:custGeom>
            <a:avLst/>
            <a:gdLst>
              <a:gd name="connsiteX0" fmla="*/ 0 w 4664338"/>
              <a:gd name="connsiteY0" fmla="*/ 2332169 h 4664338"/>
              <a:gd name="connsiteX1" fmla="*/ 683079 w 4664338"/>
              <a:gd name="connsiteY1" fmla="*/ 683077 h 4664338"/>
              <a:gd name="connsiteX2" fmla="*/ 2332173 w 4664338"/>
              <a:gd name="connsiteY2" fmla="*/ 3 h 4664338"/>
              <a:gd name="connsiteX3" fmla="*/ 3981265 w 4664338"/>
              <a:gd name="connsiteY3" fmla="*/ 683082 h 4664338"/>
              <a:gd name="connsiteX4" fmla="*/ 4664339 w 4664338"/>
              <a:gd name="connsiteY4" fmla="*/ 2332176 h 4664338"/>
              <a:gd name="connsiteX5" fmla="*/ 3981262 w 4664338"/>
              <a:gd name="connsiteY5" fmla="*/ 3981269 h 4664338"/>
              <a:gd name="connsiteX6" fmla="*/ 2332169 w 4664338"/>
              <a:gd name="connsiteY6" fmla="*/ 4664345 h 4664338"/>
              <a:gd name="connsiteX7" fmla="*/ 683076 w 4664338"/>
              <a:gd name="connsiteY7" fmla="*/ 3981267 h 4664338"/>
              <a:gd name="connsiteX8" fmla="*/ 1 w 4664338"/>
              <a:gd name="connsiteY8" fmla="*/ 2332173 h 4664338"/>
              <a:gd name="connsiteX9" fmla="*/ 0 w 4664338"/>
              <a:gd name="connsiteY9" fmla="*/ 2332169 h 466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64338" h="4664338">
                <a:moveTo>
                  <a:pt x="0" y="2332169"/>
                </a:moveTo>
                <a:cubicBezTo>
                  <a:pt x="1" y="1713639"/>
                  <a:pt x="245712" y="1120443"/>
                  <a:pt x="683079" y="683077"/>
                </a:cubicBezTo>
                <a:cubicBezTo>
                  <a:pt x="1120446" y="245711"/>
                  <a:pt x="1713643" y="2"/>
                  <a:pt x="2332173" y="3"/>
                </a:cubicBezTo>
                <a:cubicBezTo>
                  <a:pt x="2950703" y="4"/>
                  <a:pt x="3543899" y="245715"/>
                  <a:pt x="3981265" y="683082"/>
                </a:cubicBezTo>
                <a:cubicBezTo>
                  <a:pt x="4418631" y="1120449"/>
                  <a:pt x="4664340" y="1713646"/>
                  <a:pt x="4664339" y="2332176"/>
                </a:cubicBezTo>
                <a:cubicBezTo>
                  <a:pt x="4664339" y="2950706"/>
                  <a:pt x="4418629" y="3543902"/>
                  <a:pt x="3981262" y="3981269"/>
                </a:cubicBezTo>
                <a:cubicBezTo>
                  <a:pt x="3543895" y="4418636"/>
                  <a:pt x="2950699" y="4664345"/>
                  <a:pt x="2332169" y="4664345"/>
                </a:cubicBezTo>
                <a:cubicBezTo>
                  <a:pt x="1713639" y="4664345"/>
                  <a:pt x="1120443" y="4418634"/>
                  <a:pt x="683076" y="3981267"/>
                </a:cubicBezTo>
                <a:cubicBezTo>
                  <a:pt x="245710" y="3543900"/>
                  <a:pt x="0" y="2950703"/>
                  <a:pt x="1" y="2332173"/>
                </a:cubicBezTo>
                <a:cubicBezTo>
                  <a:pt x="1" y="2332172"/>
                  <a:pt x="0" y="2332170"/>
                  <a:pt x="0" y="2332169"/>
                </a:cubicBezTo>
                <a:close/>
              </a:path>
            </a:pathLst>
          </a:custGeom>
        </p:spPr>
        <p:style>
          <a:lnRef idx="2">
            <a:schemeClr val="lt1">
              <a:hueOff val="0"/>
              <a:satOff val="0"/>
              <a:lumOff val="0"/>
              <a:alphaOff val="0"/>
            </a:schemeClr>
          </a:lnRef>
          <a:fillRef idx="1">
            <a:schemeClr val="accent3">
              <a:hueOff val="-1274422"/>
              <a:satOff val="5500"/>
              <a:lumOff val="245"/>
              <a:alphaOff val="0"/>
            </a:schemeClr>
          </a:fillRef>
          <a:effectRef idx="0">
            <a:schemeClr val="accent3">
              <a:hueOff val="-1274422"/>
              <a:satOff val="5500"/>
              <a:lumOff val="245"/>
              <a:alphaOff val="0"/>
            </a:schemeClr>
          </a:effectRef>
          <a:fontRef idx="minor">
            <a:schemeClr val="lt1"/>
          </a:fontRef>
        </p:style>
        <p:txBody>
          <a:bodyPr spcFirstLastPara="0" vert="horz" wrap="square" lIns="1418877" tIns="360655" rIns="1418878" bIns="3952197" numCol="1" spcCol="1270" anchor="ctr" anchorCtr="0">
            <a:noAutofit/>
          </a:bodyPr>
          <a:lstStyle/>
          <a:p>
            <a:pPr algn="ctr" defTabSz="577850">
              <a:lnSpc>
                <a:spcPct val="90000"/>
              </a:lnSpc>
              <a:spcBef>
                <a:spcPct val="0"/>
              </a:spcBef>
              <a:spcAft>
                <a:spcPct val="35000"/>
              </a:spcAft>
            </a:pPr>
            <a:r>
              <a:rPr lang="en-US" sz="1500" b="1" dirty="0">
                <a:solidFill>
                  <a:srgbClr val="FFFFFF"/>
                </a:solidFill>
              </a:rPr>
              <a:t>Method Coverage</a:t>
            </a:r>
            <a:endParaRPr lang="en-IN" sz="1500" b="1" dirty="0">
              <a:solidFill>
                <a:srgbClr val="FFFFFF"/>
              </a:solidFill>
            </a:endParaRPr>
          </a:p>
        </p:txBody>
      </p:sp>
      <p:sp>
        <p:nvSpPr>
          <p:cNvPr id="13" name="Freeform 6">
            <a:extLst>
              <a:ext uri="{FF2B5EF4-FFF2-40B4-BE49-F238E27FC236}">
                <a16:creationId xmlns:a16="http://schemas.microsoft.com/office/drawing/2014/main" id="{F190C9B1-6199-4EF0-976B-0BD7C48B9594}"/>
              </a:ext>
            </a:extLst>
          </p:cNvPr>
          <p:cNvSpPr/>
          <p:nvPr/>
        </p:nvSpPr>
        <p:spPr>
          <a:xfrm>
            <a:off x="2608528" y="2687109"/>
            <a:ext cx="3823438" cy="3841219"/>
          </a:xfrm>
          <a:custGeom>
            <a:avLst/>
            <a:gdLst>
              <a:gd name="connsiteX0" fmla="*/ 0 w 3841219"/>
              <a:gd name="connsiteY0" fmla="*/ 1920610 h 3841219"/>
              <a:gd name="connsiteX1" fmla="*/ 562536 w 3841219"/>
              <a:gd name="connsiteY1" fmla="*/ 562534 h 3841219"/>
              <a:gd name="connsiteX2" fmla="*/ 1920614 w 3841219"/>
              <a:gd name="connsiteY2" fmla="*/ 2 h 3841219"/>
              <a:gd name="connsiteX3" fmla="*/ 3278690 w 3841219"/>
              <a:gd name="connsiteY3" fmla="*/ 562538 h 3841219"/>
              <a:gd name="connsiteX4" fmla="*/ 3841222 w 3841219"/>
              <a:gd name="connsiteY4" fmla="*/ 1920616 h 3841219"/>
              <a:gd name="connsiteX5" fmla="*/ 3278688 w 3841219"/>
              <a:gd name="connsiteY5" fmla="*/ 3278693 h 3841219"/>
              <a:gd name="connsiteX6" fmla="*/ 1920611 w 3841219"/>
              <a:gd name="connsiteY6" fmla="*/ 3841226 h 3841219"/>
              <a:gd name="connsiteX7" fmla="*/ 562535 w 3841219"/>
              <a:gd name="connsiteY7" fmla="*/ 3278691 h 3841219"/>
              <a:gd name="connsiteX8" fmla="*/ 3 w 3841219"/>
              <a:gd name="connsiteY8" fmla="*/ 1920614 h 3841219"/>
              <a:gd name="connsiteX9" fmla="*/ 0 w 3841219"/>
              <a:gd name="connsiteY9" fmla="*/ 1920610 h 3841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41219" h="3841219">
                <a:moveTo>
                  <a:pt x="0" y="1920610"/>
                </a:moveTo>
                <a:cubicBezTo>
                  <a:pt x="1" y="1411232"/>
                  <a:pt x="202351" y="922718"/>
                  <a:pt x="562536" y="562534"/>
                </a:cubicBezTo>
                <a:cubicBezTo>
                  <a:pt x="922721" y="202350"/>
                  <a:pt x="1411236" y="1"/>
                  <a:pt x="1920614" y="2"/>
                </a:cubicBezTo>
                <a:cubicBezTo>
                  <a:pt x="2429992" y="3"/>
                  <a:pt x="2918506" y="202353"/>
                  <a:pt x="3278690" y="562538"/>
                </a:cubicBezTo>
                <a:cubicBezTo>
                  <a:pt x="3638874" y="922723"/>
                  <a:pt x="3841223" y="1411238"/>
                  <a:pt x="3841222" y="1920616"/>
                </a:cubicBezTo>
                <a:cubicBezTo>
                  <a:pt x="3841222" y="2429994"/>
                  <a:pt x="3638872" y="2918508"/>
                  <a:pt x="3278688" y="3278693"/>
                </a:cubicBezTo>
                <a:cubicBezTo>
                  <a:pt x="2918504" y="3638877"/>
                  <a:pt x="2429989" y="3841227"/>
                  <a:pt x="1920611" y="3841226"/>
                </a:cubicBezTo>
                <a:cubicBezTo>
                  <a:pt x="1411233" y="3841226"/>
                  <a:pt x="922719" y="3638876"/>
                  <a:pt x="562535" y="3278691"/>
                </a:cubicBezTo>
                <a:cubicBezTo>
                  <a:pt x="202351" y="2918506"/>
                  <a:pt x="2" y="2429991"/>
                  <a:pt x="3" y="1920614"/>
                </a:cubicBezTo>
                <a:cubicBezTo>
                  <a:pt x="2" y="1920613"/>
                  <a:pt x="1" y="1920611"/>
                  <a:pt x="0" y="1920610"/>
                </a:cubicBezTo>
                <a:close/>
              </a:path>
            </a:pathLst>
          </a:custGeom>
        </p:spPr>
        <p:style>
          <a:lnRef idx="2">
            <a:schemeClr val="lt1">
              <a:hueOff val="0"/>
              <a:satOff val="0"/>
              <a:lumOff val="0"/>
              <a:alphaOff val="0"/>
            </a:schemeClr>
          </a:lnRef>
          <a:fillRef idx="1">
            <a:schemeClr val="accent3">
              <a:hueOff val="-2548844"/>
              <a:satOff val="11000"/>
              <a:lumOff val="490"/>
              <a:alphaOff val="0"/>
            </a:schemeClr>
          </a:fillRef>
          <a:effectRef idx="0">
            <a:schemeClr val="accent3">
              <a:hueOff val="-2548844"/>
              <a:satOff val="11000"/>
              <a:lumOff val="490"/>
              <a:alphaOff val="0"/>
            </a:schemeClr>
          </a:effectRef>
          <a:fontRef idx="minor">
            <a:schemeClr val="lt1"/>
          </a:fontRef>
        </p:style>
        <p:txBody>
          <a:bodyPr spcFirstLastPara="0" vert="horz" wrap="square" lIns="1019150" tIns="357500" rIns="1019150" bIns="3138543" numCol="1" spcCol="1270" anchor="ctr" anchorCtr="0">
            <a:noAutofit/>
          </a:bodyPr>
          <a:lstStyle/>
          <a:p>
            <a:pPr algn="ctr" defTabSz="577850">
              <a:lnSpc>
                <a:spcPct val="90000"/>
              </a:lnSpc>
              <a:spcBef>
                <a:spcPct val="0"/>
              </a:spcBef>
              <a:spcAft>
                <a:spcPct val="35000"/>
              </a:spcAft>
            </a:pPr>
            <a:r>
              <a:rPr lang="en-US" sz="1500" b="1" dirty="0">
                <a:solidFill>
                  <a:srgbClr val="FFFFFF"/>
                </a:solidFill>
              </a:rPr>
              <a:t>Branch Coverage</a:t>
            </a:r>
            <a:endParaRPr lang="en-IN" sz="1500" b="1" dirty="0">
              <a:solidFill>
                <a:srgbClr val="FFFFFF"/>
              </a:solidFill>
            </a:endParaRPr>
          </a:p>
        </p:txBody>
      </p:sp>
      <p:sp>
        <p:nvSpPr>
          <p:cNvPr id="14" name="Freeform 7">
            <a:extLst>
              <a:ext uri="{FF2B5EF4-FFF2-40B4-BE49-F238E27FC236}">
                <a16:creationId xmlns:a16="http://schemas.microsoft.com/office/drawing/2014/main" id="{E1EF78D1-59CA-419A-BC41-9120E8DDB070}"/>
              </a:ext>
            </a:extLst>
          </p:cNvPr>
          <p:cNvSpPr/>
          <p:nvPr/>
        </p:nvSpPr>
        <p:spPr>
          <a:xfrm>
            <a:off x="3020088" y="3510228"/>
            <a:ext cx="3004130" cy="3018101"/>
          </a:xfrm>
          <a:custGeom>
            <a:avLst/>
            <a:gdLst>
              <a:gd name="connsiteX0" fmla="*/ 0 w 3018101"/>
              <a:gd name="connsiteY0" fmla="*/ 1509051 h 3018101"/>
              <a:gd name="connsiteX1" fmla="*/ 441992 w 3018101"/>
              <a:gd name="connsiteY1" fmla="*/ 441991 h 3018101"/>
              <a:gd name="connsiteX2" fmla="*/ 1509053 w 3018101"/>
              <a:gd name="connsiteY2" fmla="*/ 2 h 3018101"/>
              <a:gd name="connsiteX3" fmla="*/ 2576113 w 3018101"/>
              <a:gd name="connsiteY3" fmla="*/ 441994 h 3018101"/>
              <a:gd name="connsiteX4" fmla="*/ 3018102 w 3018101"/>
              <a:gd name="connsiteY4" fmla="*/ 1509055 h 3018101"/>
              <a:gd name="connsiteX5" fmla="*/ 2576111 w 3018101"/>
              <a:gd name="connsiteY5" fmla="*/ 2576116 h 3018101"/>
              <a:gd name="connsiteX6" fmla="*/ 1509050 w 3018101"/>
              <a:gd name="connsiteY6" fmla="*/ 3018106 h 3018101"/>
              <a:gd name="connsiteX7" fmla="*/ 441990 w 3018101"/>
              <a:gd name="connsiteY7" fmla="*/ 2576114 h 3018101"/>
              <a:gd name="connsiteX8" fmla="*/ 0 w 3018101"/>
              <a:gd name="connsiteY8" fmla="*/ 1509053 h 3018101"/>
              <a:gd name="connsiteX9" fmla="*/ 0 w 3018101"/>
              <a:gd name="connsiteY9" fmla="*/ 1509051 h 3018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18101" h="3018101">
                <a:moveTo>
                  <a:pt x="0" y="1509051"/>
                </a:moveTo>
                <a:cubicBezTo>
                  <a:pt x="0" y="1108826"/>
                  <a:pt x="158990" y="724993"/>
                  <a:pt x="441992" y="441991"/>
                </a:cubicBezTo>
                <a:cubicBezTo>
                  <a:pt x="724994" y="158989"/>
                  <a:pt x="1108828" y="1"/>
                  <a:pt x="1509053" y="2"/>
                </a:cubicBezTo>
                <a:cubicBezTo>
                  <a:pt x="1909278" y="2"/>
                  <a:pt x="2293111" y="158992"/>
                  <a:pt x="2576113" y="441994"/>
                </a:cubicBezTo>
                <a:cubicBezTo>
                  <a:pt x="2859115" y="724996"/>
                  <a:pt x="3018103" y="1108830"/>
                  <a:pt x="3018102" y="1509055"/>
                </a:cubicBezTo>
                <a:cubicBezTo>
                  <a:pt x="3018102" y="1909280"/>
                  <a:pt x="2859113" y="2293114"/>
                  <a:pt x="2576111" y="2576116"/>
                </a:cubicBezTo>
                <a:cubicBezTo>
                  <a:pt x="2293109" y="2859118"/>
                  <a:pt x="1909276" y="3018107"/>
                  <a:pt x="1509050" y="3018106"/>
                </a:cubicBezTo>
                <a:cubicBezTo>
                  <a:pt x="1108825" y="3018106"/>
                  <a:pt x="724992" y="2859117"/>
                  <a:pt x="441990" y="2576114"/>
                </a:cubicBezTo>
                <a:cubicBezTo>
                  <a:pt x="158988" y="2293112"/>
                  <a:pt x="0" y="1909278"/>
                  <a:pt x="0" y="1509053"/>
                </a:cubicBezTo>
                <a:lnTo>
                  <a:pt x="0" y="1509051"/>
                </a:lnTo>
                <a:close/>
              </a:path>
            </a:pathLst>
          </a:custGeom>
          <a:solidFill>
            <a:srgbClr val="08AC00"/>
          </a:solidFill>
        </p:spPr>
        <p:style>
          <a:lnRef idx="2">
            <a:schemeClr val="lt1">
              <a:hueOff val="0"/>
              <a:satOff val="0"/>
              <a:lumOff val="0"/>
              <a:alphaOff val="0"/>
            </a:schemeClr>
          </a:lnRef>
          <a:fillRef idx="1">
            <a:schemeClr val="accent3">
              <a:hueOff val="-3823266"/>
              <a:satOff val="16500"/>
              <a:lumOff val="736"/>
              <a:alphaOff val="0"/>
            </a:schemeClr>
          </a:fillRef>
          <a:effectRef idx="0">
            <a:schemeClr val="accent3">
              <a:hueOff val="-3823266"/>
              <a:satOff val="16500"/>
              <a:lumOff val="736"/>
              <a:alphaOff val="0"/>
            </a:schemeClr>
          </a:effectRef>
          <a:fontRef idx="minor">
            <a:schemeClr val="lt1"/>
          </a:fontRef>
        </p:style>
        <p:txBody>
          <a:bodyPr spcFirstLastPara="0" vert="horz" wrap="square" lIns="786620" tIns="364085" rIns="786619" bIns="2295670" numCol="1" spcCol="1270" anchor="ctr" anchorCtr="0">
            <a:noAutofit/>
          </a:bodyPr>
          <a:lstStyle/>
          <a:p>
            <a:pPr algn="ctr" defTabSz="577850">
              <a:lnSpc>
                <a:spcPct val="90000"/>
              </a:lnSpc>
              <a:spcAft>
                <a:spcPct val="35000"/>
              </a:spcAft>
            </a:pPr>
            <a:r>
              <a:rPr lang="en-US" sz="1500" b="1" dirty="0">
                <a:solidFill>
                  <a:srgbClr val="FFFFFF"/>
                </a:solidFill>
              </a:rPr>
              <a:t>Statements/Line Coverage</a:t>
            </a:r>
            <a:endParaRPr lang="en-IN" sz="1500" b="1" dirty="0">
              <a:solidFill>
                <a:srgbClr val="FFFFFF"/>
              </a:solidFill>
            </a:endParaRPr>
          </a:p>
        </p:txBody>
      </p:sp>
      <p:sp>
        <p:nvSpPr>
          <p:cNvPr id="15" name="Freeform 8">
            <a:extLst>
              <a:ext uri="{FF2B5EF4-FFF2-40B4-BE49-F238E27FC236}">
                <a16:creationId xmlns:a16="http://schemas.microsoft.com/office/drawing/2014/main" id="{ECCF5880-E75F-4210-AFE3-0514376260AB}"/>
              </a:ext>
            </a:extLst>
          </p:cNvPr>
          <p:cNvSpPr/>
          <p:nvPr/>
        </p:nvSpPr>
        <p:spPr>
          <a:xfrm>
            <a:off x="3431647" y="4333345"/>
            <a:ext cx="2184822" cy="2194982"/>
          </a:xfrm>
          <a:custGeom>
            <a:avLst/>
            <a:gdLst>
              <a:gd name="connsiteX0" fmla="*/ 0 w 2194982"/>
              <a:gd name="connsiteY0" fmla="*/ 1097491 h 2194982"/>
              <a:gd name="connsiteX1" fmla="*/ 321449 w 2194982"/>
              <a:gd name="connsiteY1" fmla="*/ 321448 h 2194982"/>
              <a:gd name="connsiteX2" fmla="*/ 1097493 w 2194982"/>
              <a:gd name="connsiteY2" fmla="*/ 1 h 2194982"/>
              <a:gd name="connsiteX3" fmla="*/ 1873536 w 2194982"/>
              <a:gd name="connsiteY3" fmla="*/ 321450 h 2194982"/>
              <a:gd name="connsiteX4" fmla="*/ 2194983 w 2194982"/>
              <a:gd name="connsiteY4" fmla="*/ 1097494 h 2194982"/>
              <a:gd name="connsiteX5" fmla="*/ 1873535 w 2194982"/>
              <a:gd name="connsiteY5" fmla="*/ 1873538 h 2194982"/>
              <a:gd name="connsiteX6" fmla="*/ 1097491 w 2194982"/>
              <a:gd name="connsiteY6" fmla="*/ 2194985 h 2194982"/>
              <a:gd name="connsiteX7" fmla="*/ 321448 w 2194982"/>
              <a:gd name="connsiteY7" fmla="*/ 1873537 h 2194982"/>
              <a:gd name="connsiteX8" fmla="*/ 1 w 2194982"/>
              <a:gd name="connsiteY8" fmla="*/ 1097493 h 2194982"/>
              <a:gd name="connsiteX9" fmla="*/ 0 w 2194982"/>
              <a:gd name="connsiteY9" fmla="*/ 1097491 h 2194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94982" h="2194982">
                <a:moveTo>
                  <a:pt x="0" y="1097491"/>
                </a:moveTo>
                <a:cubicBezTo>
                  <a:pt x="0" y="806418"/>
                  <a:pt x="115629" y="527267"/>
                  <a:pt x="321449" y="321448"/>
                </a:cubicBezTo>
                <a:cubicBezTo>
                  <a:pt x="527269" y="115629"/>
                  <a:pt x="806420" y="1"/>
                  <a:pt x="1097493" y="1"/>
                </a:cubicBezTo>
                <a:cubicBezTo>
                  <a:pt x="1388566" y="1"/>
                  <a:pt x="1667717" y="115630"/>
                  <a:pt x="1873536" y="321450"/>
                </a:cubicBezTo>
                <a:cubicBezTo>
                  <a:pt x="2079355" y="527270"/>
                  <a:pt x="2194983" y="806421"/>
                  <a:pt x="2194983" y="1097494"/>
                </a:cubicBezTo>
                <a:cubicBezTo>
                  <a:pt x="2194983" y="1388567"/>
                  <a:pt x="2079355" y="1667718"/>
                  <a:pt x="1873535" y="1873538"/>
                </a:cubicBezTo>
                <a:cubicBezTo>
                  <a:pt x="1667715" y="2079358"/>
                  <a:pt x="1388564" y="2194986"/>
                  <a:pt x="1097491" y="2194985"/>
                </a:cubicBezTo>
                <a:cubicBezTo>
                  <a:pt x="806418" y="2194985"/>
                  <a:pt x="527267" y="2079356"/>
                  <a:pt x="321448" y="1873537"/>
                </a:cubicBezTo>
                <a:cubicBezTo>
                  <a:pt x="115629" y="1667717"/>
                  <a:pt x="1" y="1388566"/>
                  <a:pt x="1" y="1097493"/>
                </a:cubicBezTo>
                <a:cubicBezTo>
                  <a:pt x="1" y="1097492"/>
                  <a:pt x="0" y="1097492"/>
                  <a:pt x="0" y="1097491"/>
                </a:cubicBezTo>
                <a:close/>
              </a:path>
            </a:pathLst>
          </a:custGeom>
          <a:solidFill>
            <a:srgbClr val="54C400"/>
          </a:solidFill>
        </p:spPr>
        <p:style>
          <a:lnRef idx="2">
            <a:schemeClr val="lt1">
              <a:hueOff val="0"/>
              <a:satOff val="0"/>
              <a:lumOff val="0"/>
              <a:alphaOff val="0"/>
            </a:schemeClr>
          </a:lnRef>
          <a:fillRef idx="1">
            <a:schemeClr val="accent3">
              <a:hueOff val="-5097687"/>
              <a:satOff val="22000"/>
              <a:lumOff val="981"/>
              <a:alphaOff val="0"/>
            </a:schemeClr>
          </a:fillRef>
          <a:effectRef idx="0">
            <a:schemeClr val="accent3">
              <a:hueOff val="-5097687"/>
              <a:satOff val="22000"/>
              <a:lumOff val="981"/>
              <a:alphaOff val="0"/>
            </a:schemeClr>
          </a:effectRef>
          <a:fontRef idx="minor">
            <a:schemeClr val="lt1"/>
          </a:fontRef>
        </p:style>
        <p:txBody>
          <a:bodyPr spcFirstLastPara="0" vert="horz" wrap="square" lIns="413903" tIns="641202" rIns="413904" bIns="641201" numCol="1" spcCol="1270" anchor="ctr" anchorCtr="0">
            <a:noAutofit/>
          </a:bodyPr>
          <a:lstStyle/>
          <a:p>
            <a:pPr algn="ctr" defTabSz="577850">
              <a:lnSpc>
                <a:spcPct val="90000"/>
              </a:lnSpc>
              <a:spcBef>
                <a:spcPct val="0"/>
              </a:spcBef>
              <a:spcAft>
                <a:spcPct val="35000"/>
              </a:spcAft>
            </a:pPr>
            <a:r>
              <a:rPr lang="en-US" sz="1500" b="1" dirty="0">
                <a:solidFill>
                  <a:srgbClr val="FFFFFF"/>
                </a:solidFill>
              </a:rPr>
              <a:t>Instruction Coverage</a:t>
            </a:r>
            <a:endParaRPr lang="en-IN" sz="1500" b="1" dirty="0">
              <a:solidFill>
                <a:srgbClr val="FFFFFF"/>
              </a:solidFill>
            </a:endParaRPr>
          </a:p>
        </p:txBody>
      </p:sp>
      <p:sp>
        <p:nvSpPr>
          <p:cNvPr id="16" name="TextBox 15">
            <a:extLst>
              <a:ext uri="{FF2B5EF4-FFF2-40B4-BE49-F238E27FC236}">
                <a16:creationId xmlns:a16="http://schemas.microsoft.com/office/drawing/2014/main" id="{BA35107B-20D1-417C-9B89-524C3177A938}"/>
              </a:ext>
            </a:extLst>
          </p:cNvPr>
          <p:cNvSpPr txBox="1"/>
          <p:nvPr/>
        </p:nvSpPr>
        <p:spPr>
          <a:xfrm>
            <a:off x="7020448" y="5069257"/>
            <a:ext cx="3488267" cy="1374735"/>
          </a:xfrm>
          <a:prstGeom prst="rect">
            <a:avLst/>
          </a:prstGeom>
          <a:solidFill>
            <a:schemeClr val="bg1">
              <a:lumMod val="75000"/>
            </a:schemeClr>
          </a:solidFill>
          <a:ln w="25400" cap="flat">
            <a:solidFill>
              <a:schemeClr val="accent1"/>
            </a:solidFill>
            <a:round/>
          </a:ln>
        </p:spPr>
        <p:txBody>
          <a:bodyPr wrap="square" lIns="0" tIns="0" rIns="0" bIns="0" rtlCol="0">
            <a:spAutoFit/>
          </a:bodyPr>
          <a:lstStyle/>
          <a:p>
            <a:pPr marL="227013" indent="-228600">
              <a:spcAft>
                <a:spcPts val="200"/>
              </a:spcAft>
              <a:buFont typeface="Arial" pitchFamily="34" charset="0"/>
              <a:buChar char="–"/>
            </a:pPr>
            <a:r>
              <a:rPr lang="en-US" dirty="0">
                <a:latin typeface="Arial Narrow" pitchFamily="34" charset="0"/>
              </a:rPr>
              <a:t>Method’s bytecode stream is a sequence of instructions for JVM</a:t>
            </a:r>
          </a:p>
          <a:p>
            <a:pPr marL="227013" indent="-228600">
              <a:spcAft>
                <a:spcPts val="200"/>
              </a:spcAft>
              <a:buFont typeface="Arial" pitchFamily="34" charset="0"/>
              <a:buChar char="–"/>
            </a:pPr>
            <a:r>
              <a:rPr lang="en-US" dirty="0">
                <a:latin typeface="Arial Narrow" pitchFamily="34" charset="0"/>
              </a:rPr>
              <a:t>The Bytecode for a method are executed when that method is invoked</a:t>
            </a:r>
            <a:endParaRPr lang="en-US" sz="1400" dirty="0"/>
          </a:p>
          <a:p>
            <a:endParaRPr lang="en-IN" sz="1400" dirty="0">
              <a:solidFill>
                <a:srgbClr val="53565A"/>
              </a:solidFill>
            </a:endParaRPr>
          </a:p>
        </p:txBody>
      </p:sp>
      <p:sp>
        <p:nvSpPr>
          <p:cNvPr id="17" name="Rounded Rectangle 11">
            <a:extLst>
              <a:ext uri="{FF2B5EF4-FFF2-40B4-BE49-F238E27FC236}">
                <a16:creationId xmlns:a16="http://schemas.microsoft.com/office/drawing/2014/main" id="{D522CB5F-7B1D-4B33-8B1E-F72A01E88D23}"/>
              </a:ext>
            </a:extLst>
          </p:cNvPr>
          <p:cNvSpPr/>
          <p:nvPr/>
        </p:nvSpPr>
        <p:spPr>
          <a:xfrm>
            <a:off x="3920067" y="5134165"/>
            <a:ext cx="1261532" cy="66599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18" name="Rounded Rectangle 12">
            <a:extLst>
              <a:ext uri="{FF2B5EF4-FFF2-40B4-BE49-F238E27FC236}">
                <a16:creationId xmlns:a16="http://schemas.microsoft.com/office/drawing/2014/main" id="{259F1115-CBB0-4734-B551-2653C41D72AC}"/>
              </a:ext>
            </a:extLst>
          </p:cNvPr>
          <p:cNvSpPr/>
          <p:nvPr/>
        </p:nvSpPr>
        <p:spPr>
          <a:xfrm>
            <a:off x="3759201" y="3787563"/>
            <a:ext cx="1490132" cy="47139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19" name="Rounded Rectangle 13">
            <a:extLst>
              <a:ext uri="{FF2B5EF4-FFF2-40B4-BE49-F238E27FC236}">
                <a16:creationId xmlns:a16="http://schemas.microsoft.com/office/drawing/2014/main" id="{398E4263-00A1-4F5B-BDC8-1A601F0DC82A}"/>
              </a:ext>
            </a:extLst>
          </p:cNvPr>
          <p:cNvSpPr/>
          <p:nvPr/>
        </p:nvSpPr>
        <p:spPr>
          <a:xfrm>
            <a:off x="3666067" y="2997199"/>
            <a:ext cx="1693333" cy="41486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20" name="Rounded Rectangle 14">
            <a:extLst>
              <a:ext uri="{FF2B5EF4-FFF2-40B4-BE49-F238E27FC236}">
                <a16:creationId xmlns:a16="http://schemas.microsoft.com/office/drawing/2014/main" id="{4CAE139F-FDC4-4FB0-A8A0-369016FA1FBF}"/>
              </a:ext>
            </a:extLst>
          </p:cNvPr>
          <p:cNvSpPr/>
          <p:nvPr/>
        </p:nvSpPr>
        <p:spPr>
          <a:xfrm>
            <a:off x="3666067" y="2185868"/>
            <a:ext cx="1693333" cy="430333"/>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21" name="Rounded Rectangle 15">
            <a:extLst>
              <a:ext uri="{FF2B5EF4-FFF2-40B4-BE49-F238E27FC236}">
                <a16:creationId xmlns:a16="http://schemas.microsoft.com/office/drawing/2014/main" id="{55A138FE-8633-495B-BC5C-9371992798FD}"/>
              </a:ext>
            </a:extLst>
          </p:cNvPr>
          <p:cNvSpPr/>
          <p:nvPr/>
        </p:nvSpPr>
        <p:spPr>
          <a:xfrm>
            <a:off x="3846577" y="1577305"/>
            <a:ext cx="1363133" cy="3556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FF"/>
              </a:solidFill>
            </a:endParaRPr>
          </a:p>
        </p:txBody>
      </p:sp>
      <p:sp>
        <p:nvSpPr>
          <p:cNvPr id="22" name="TextBox 21">
            <a:extLst>
              <a:ext uri="{FF2B5EF4-FFF2-40B4-BE49-F238E27FC236}">
                <a16:creationId xmlns:a16="http://schemas.microsoft.com/office/drawing/2014/main" id="{D4651A35-0BF3-4482-A1E8-8762FD7CD97B}"/>
              </a:ext>
            </a:extLst>
          </p:cNvPr>
          <p:cNvSpPr txBox="1"/>
          <p:nvPr/>
        </p:nvSpPr>
        <p:spPr>
          <a:xfrm>
            <a:off x="7309246" y="2860004"/>
            <a:ext cx="3285154" cy="1072088"/>
          </a:xfrm>
          <a:prstGeom prst="rect">
            <a:avLst/>
          </a:prstGeom>
          <a:solidFill>
            <a:schemeClr val="bg1">
              <a:lumMod val="75000"/>
            </a:schemeClr>
          </a:solidFill>
          <a:ln w="28575" cap="flat">
            <a:solidFill>
              <a:schemeClr val="accent1"/>
            </a:solidFill>
            <a:round/>
          </a:ln>
        </p:spPr>
        <p:txBody>
          <a:bodyPr wrap="square" lIns="0" tIns="0" rIns="0" bIns="0" rtlCol="0">
            <a:spAutoFit/>
          </a:bodyPr>
          <a:lstStyle/>
          <a:p>
            <a:pPr marL="227013" indent="-228600">
              <a:spcAft>
                <a:spcPts val="200"/>
              </a:spcAft>
              <a:buFont typeface="Arial" pitchFamily="34" charset="0"/>
              <a:buChar char="–"/>
            </a:pPr>
            <a:r>
              <a:rPr lang="en-US" dirty="0">
                <a:latin typeface="Arial Narrow" pitchFamily="34" charset="0"/>
              </a:rPr>
              <a:t>R</a:t>
            </a:r>
            <a:r>
              <a:rPr lang="en-IN" dirty="0" err="1">
                <a:latin typeface="Arial Narrow" pitchFamily="34" charset="0"/>
              </a:rPr>
              <a:t>eports</a:t>
            </a:r>
            <a:r>
              <a:rPr lang="en-IN" dirty="0">
                <a:latin typeface="Arial Narrow" pitchFamily="34" charset="0"/>
              </a:rPr>
              <a:t> whether Boolean expressions evaluate to true AND false</a:t>
            </a:r>
            <a:endParaRPr lang="en-US" dirty="0">
              <a:latin typeface="Arial Narrow" pitchFamily="34" charset="0"/>
            </a:endParaRPr>
          </a:p>
          <a:p>
            <a:pPr>
              <a:spcAft>
                <a:spcPts val="200"/>
              </a:spcAft>
            </a:pPr>
            <a:endParaRPr lang="en-IN" sz="1400" dirty="0">
              <a:solidFill>
                <a:srgbClr val="53565A"/>
              </a:solidFill>
            </a:endParaRPr>
          </a:p>
        </p:txBody>
      </p:sp>
      <p:sp>
        <p:nvSpPr>
          <p:cNvPr id="23" name="TextBox 22">
            <a:extLst>
              <a:ext uri="{FF2B5EF4-FFF2-40B4-BE49-F238E27FC236}">
                <a16:creationId xmlns:a16="http://schemas.microsoft.com/office/drawing/2014/main" id="{B6097E27-35A4-4F8E-8DD6-92A60652D7E0}"/>
              </a:ext>
            </a:extLst>
          </p:cNvPr>
          <p:cNvSpPr txBox="1"/>
          <p:nvPr/>
        </p:nvSpPr>
        <p:spPr>
          <a:xfrm>
            <a:off x="7309246" y="4061373"/>
            <a:ext cx="3213226" cy="856645"/>
          </a:xfrm>
          <a:prstGeom prst="rect">
            <a:avLst/>
          </a:prstGeom>
          <a:solidFill>
            <a:schemeClr val="bg1">
              <a:lumMod val="75000"/>
            </a:schemeClr>
          </a:solidFill>
          <a:ln w="25400" cap="flat">
            <a:solidFill>
              <a:schemeClr val="accent1"/>
            </a:solidFill>
            <a:round/>
          </a:ln>
        </p:spPr>
        <p:txBody>
          <a:bodyPr wrap="square" lIns="0" tIns="0" rIns="0" bIns="0" rtlCol="0">
            <a:spAutoFit/>
          </a:bodyPr>
          <a:lstStyle/>
          <a:p>
            <a:pPr marL="227013" indent="-228600">
              <a:spcAft>
                <a:spcPts val="200"/>
              </a:spcAft>
              <a:buFont typeface="Arial" pitchFamily="34" charset="0"/>
              <a:buChar char="–"/>
            </a:pPr>
            <a:r>
              <a:rPr lang="en-US" dirty="0">
                <a:latin typeface="Arial Narrow" pitchFamily="34" charset="0"/>
              </a:rPr>
              <a:t>Reports whether each executable statement was executed</a:t>
            </a:r>
            <a:endParaRPr lang="en-US" i="1" u="sng" dirty="0">
              <a:latin typeface="Arial Narrow" pitchFamily="34" charset="0"/>
            </a:endParaRPr>
          </a:p>
          <a:p>
            <a:pPr marL="227013" indent="-228600">
              <a:spcAft>
                <a:spcPts val="200"/>
              </a:spcAft>
              <a:buFont typeface="Arial" pitchFamily="34" charset="0"/>
              <a:buChar char="–"/>
            </a:pPr>
            <a:endParaRPr lang="en-US" dirty="0">
              <a:solidFill>
                <a:srgbClr val="FFFFFF"/>
              </a:solidFill>
              <a:latin typeface="Arial Narrow" pitchFamily="34" charset="0"/>
            </a:endParaRPr>
          </a:p>
        </p:txBody>
      </p:sp>
      <p:sp>
        <p:nvSpPr>
          <p:cNvPr id="24" name="TextBox 23">
            <a:extLst>
              <a:ext uri="{FF2B5EF4-FFF2-40B4-BE49-F238E27FC236}">
                <a16:creationId xmlns:a16="http://schemas.microsoft.com/office/drawing/2014/main" id="{3D7C8BB1-C690-429B-A9F1-EC975DC93B49}"/>
              </a:ext>
            </a:extLst>
          </p:cNvPr>
          <p:cNvSpPr txBox="1"/>
          <p:nvPr/>
        </p:nvSpPr>
        <p:spPr>
          <a:xfrm>
            <a:off x="6667491" y="1153724"/>
            <a:ext cx="3285154" cy="553998"/>
          </a:xfrm>
          <a:prstGeom prst="rect">
            <a:avLst/>
          </a:prstGeom>
          <a:solidFill>
            <a:schemeClr val="bg1">
              <a:lumMod val="75000"/>
            </a:schemeClr>
          </a:solidFill>
          <a:ln w="28575" cap="flat">
            <a:solidFill>
              <a:schemeClr val="accent1"/>
            </a:solidFill>
            <a:round/>
          </a:ln>
        </p:spPr>
        <p:txBody>
          <a:bodyPr wrap="square" lIns="0" tIns="0" rIns="0" bIns="0" rtlCol="0">
            <a:spAutoFit/>
          </a:bodyPr>
          <a:lstStyle/>
          <a:p>
            <a:pPr marL="227013" indent="-228600">
              <a:spcAft>
                <a:spcPts val="200"/>
              </a:spcAft>
              <a:buFont typeface="Arial" pitchFamily="34" charset="0"/>
              <a:buChar char="–"/>
            </a:pPr>
            <a:r>
              <a:rPr lang="en-IN" dirty="0">
                <a:latin typeface="Arial Narrow" pitchFamily="34" charset="0"/>
              </a:rPr>
              <a:t>Report of number of classes from the code base covered</a:t>
            </a:r>
            <a:endParaRPr lang="en-IN" sz="1400" dirty="0">
              <a:solidFill>
                <a:srgbClr val="53565A"/>
              </a:solidFill>
            </a:endParaRPr>
          </a:p>
        </p:txBody>
      </p:sp>
      <p:sp>
        <p:nvSpPr>
          <p:cNvPr id="25" name="TextBox 24">
            <a:extLst>
              <a:ext uri="{FF2B5EF4-FFF2-40B4-BE49-F238E27FC236}">
                <a16:creationId xmlns:a16="http://schemas.microsoft.com/office/drawing/2014/main" id="{DBEEE437-6C4F-4E78-8272-796184F0A2ED}"/>
              </a:ext>
            </a:extLst>
          </p:cNvPr>
          <p:cNvSpPr txBox="1"/>
          <p:nvPr/>
        </p:nvSpPr>
        <p:spPr>
          <a:xfrm>
            <a:off x="6978032" y="1909076"/>
            <a:ext cx="3285154" cy="830997"/>
          </a:xfrm>
          <a:prstGeom prst="rect">
            <a:avLst/>
          </a:prstGeom>
          <a:solidFill>
            <a:schemeClr val="bg1">
              <a:lumMod val="75000"/>
            </a:schemeClr>
          </a:solidFill>
          <a:ln w="28575" cap="flat">
            <a:solidFill>
              <a:schemeClr val="accent1"/>
            </a:solidFill>
            <a:round/>
          </a:ln>
        </p:spPr>
        <p:txBody>
          <a:bodyPr wrap="square" lIns="0" tIns="0" rIns="0" bIns="0" rtlCol="0">
            <a:spAutoFit/>
          </a:bodyPr>
          <a:lstStyle/>
          <a:p>
            <a:pPr marL="227013" indent="-228600">
              <a:spcAft>
                <a:spcPts val="200"/>
              </a:spcAft>
              <a:buFont typeface="Arial" pitchFamily="34" charset="0"/>
              <a:buChar char="–"/>
            </a:pPr>
            <a:r>
              <a:rPr lang="en-IN" dirty="0">
                <a:latin typeface="Arial Narrow" pitchFamily="34" charset="0"/>
              </a:rPr>
              <a:t>Reports whether a method (function) was invoked while testing the application</a:t>
            </a:r>
            <a:endParaRPr lang="en-IN" sz="1400" dirty="0">
              <a:solidFill>
                <a:srgbClr val="53565A"/>
              </a:solidFill>
            </a:endParaRPr>
          </a:p>
        </p:txBody>
      </p:sp>
    </p:spTree>
    <p:extLst>
      <p:ext uri="{BB962C8B-B14F-4D97-AF65-F5344CB8AC3E}">
        <p14:creationId xmlns:p14="http://schemas.microsoft.com/office/powerpoint/2010/main" val="25013781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par>
                                <p:cTn id="20" presetID="55"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p:cTn id="22" dur="1000" fill="hold"/>
                                        <p:tgtEl>
                                          <p:spTgt spid="15"/>
                                        </p:tgtEl>
                                        <p:attrNameLst>
                                          <p:attrName>ppt_w</p:attrName>
                                        </p:attrNameLst>
                                      </p:cBhvr>
                                      <p:tavLst>
                                        <p:tav tm="0">
                                          <p:val>
                                            <p:strVal val="#ppt_w*0.70"/>
                                          </p:val>
                                        </p:tav>
                                        <p:tav tm="100000">
                                          <p:val>
                                            <p:strVal val="#ppt_w"/>
                                          </p:val>
                                        </p:tav>
                                      </p:tavLst>
                                    </p:anim>
                                    <p:anim calcmode="lin" valueType="num">
                                      <p:cBhvr>
                                        <p:cTn id="23" dur="1000" fill="hold"/>
                                        <p:tgtEl>
                                          <p:spTgt spid="15"/>
                                        </p:tgtEl>
                                        <p:attrNameLst>
                                          <p:attrName>ppt_h</p:attrName>
                                        </p:attrNameLst>
                                      </p:cBhvr>
                                      <p:tavLst>
                                        <p:tav tm="0">
                                          <p:val>
                                            <p:strVal val="#ppt_h"/>
                                          </p:val>
                                        </p:tav>
                                        <p:tav tm="100000">
                                          <p:val>
                                            <p:strVal val="#ppt_h"/>
                                          </p:val>
                                        </p:tav>
                                      </p:tavLst>
                                    </p:anim>
                                    <p:animEffect transition="in" filter="fade">
                                      <p:cBhvr>
                                        <p:cTn id="24" dur="1000"/>
                                        <p:tgtEl>
                                          <p:spTgt spid="1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20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1" nodeType="clickEffect">
                                  <p:stCondLst>
                                    <p:cond delay="0"/>
                                  </p:stCondLst>
                                  <p:childTnLst>
                                    <p:set>
                                      <p:cBhvr>
                                        <p:cTn id="31" dur="1" fill="hold">
                                          <p:stCondLst>
                                            <p:cond delay="0"/>
                                          </p:stCondLst>
                                        </p:cTn>
                                        <p:tgtEl>
                                          <p:spTgt spid="16"/>
                                        </p:tgtEl>
                                        <p:attrNameLst>
                                          <p:attrName>style.visibility</p:attrName>
                                        </p:attrNameLst>
                                      </p:cBhvr>
                                      <p:to>
                                        <p:strVal val="hidden"/>
                                      </p:to>
                                    </p:set>
                                  </p:childTnLst>
                                </p:cTn>
                              </p:par>
                              <p:par>
                                <p:cTn id="32" presetID="1" presetClass="exit" presetSubtype="0" fill="hold" grpId="1" nodeType="withEffect">
                                  <p:stCondLst>
                                    <p:cond delay="0"/>
                                  </p:stCondLst>
                                  <p:childTnLst>
                                    <p:set>
                                      <p:cBhvr>
                                        <p:cTn id="33" dur="1" fill="hold">
                                          <p:stCondLst>
                                            <p:cond delay="0"/>
                                          </p:stCondLst>
                                        </p:cTn>
                                        <p:tgtEl>
                                          <p:spTgt spid="17"/>
                                        </p:tgtEl>
                                        <p:attrNameLst>
                                          <p:attrName>style.visibility</p:attrName>
                                        </p:attrNameLst>
                                      </p:cBhvr>
                                      <p:to>
                                        <p:strVal val="hidden"/>
                                      </p:to>
                                    </p:set>
                                  </p:childTnLst>
                                </p:cTn>
                              </p:par>
                              <p:par>
                                <p:cTn id="34" presetID="10" presetClass="entr" presetSubtype="0"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500"/>
                                        <p:tgtEl>
                                          <p:spTgt spid="23"/>
                                        </p:tgtEl>
                                      </p:cBhvr>
                                    </p:animEffect>
                                  </p:childTnLst>
                                </p:cTn>
                              </p:par>
                              <p:par>
                                <p:cTn id="37" presetID="55"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p:cTn id="39" dur="1000" fill="hold"/>
                                        <p:tgtEl>
                                          <p:spTgt spid="14"/>
                                        </p:tgtEl>
                                        <p:attrNameLst>
                                          <p:attrName>ppt_w</p:attrName>
                                        </p:attrNameLst>
                                      </p:cBhvr>
                                      <p:tavLst>
                                        <p:tav tm="0">
                                          <p:val>
                                            <p:strVal val="#ppt_w*0.70"/>
                                          </p:val>
                                        </p:tav>
                                        <p:tav tm="100000">
                                          <p:val>
                                            <p:strVal val="#ppt_w"/>
                                          </p:val>
                                        </p:tav>
                                      </p:tavLst>
                                    </p:anim>
                                    <p:anim calcmode="lin" valueType="num">
                                      <p:cBhvr>
                                        <p:cTn id="40" dur="1000" fill="hold"/>
                                        <p:tgtEl>
                                          <p:spTgt spid="14"/>
                                        </p:tgtEl>
                                        <p:attrNameLst>
                                          <p:attrName>ppt_h</p:attrName>
                                        </p:attrNameLst>
                                      </p:cBhvr>
                                      <p:tavLst>
                                        <p:tav tm="0">
                                          <p:val>
                                            <p:strVal val="#ppt_h"/>
                                          </p:val>
                                        </p:tav>
                                        <p:tav tm="100000">
                                          <p:val>
                                            <p:strVal val="#ppt_h"/>
                                          </p:val>
                                        </p:tav>
                                      </p:tavLst>
                                    </p:anim>
                                    <p:animEffect transition="in" filter="fade">
                                      <p:cBhvr>
                                        <p:cTn id="41" dur="1000"/>
                                        <p:tgtEl>
                                          <p:spTgt spid="14"/>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2000"/>
                                        <p:tgtEl>
                                          <p:spTgt spid="18"/>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23"/>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18"/>
                                        </p:tgtEl>
                                        <p:attrNameLst>
                                          <p:attrName>style.visibility</p:attrName>
                                        </p:attrNameLst>
                                      </p:cBhvr>
                                      <p:to>
                                        <p:strVal val="hidden"/>
                                      </p:to>
                                    </p:set>
                                  </p:childTnLst>
                                </p:cTn>
                              </p:par>
                              <p:par>
                                <p:cTn id="51" presetID="10" presetClass="entr" presetSubtype="0"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2000"/>
                                        <p:tgtEl>
                                          <p:spTgt spid="19"/>
                                        </p:tgtEl>
                                      </p:cBhvr>
                                    </p:animEffect>
                                  </p:childTnLst>
                                </p:cTn>
                              </p:par>
                              <p:par>
                                <p:cTn id="54" presetID="55" presetClass="entr" presetSubtype="0" fill="hold" grpId="1" nodeType="withEffect">
                                  <p:stCondLst>
                                    <p:cond delay="0"/>
                                  </p:stCondLst>
                                  <p:childTnLst>
                                    <p:set>
                                      <p:cBhvr>
                                        <p:cTn id="55" dur="1" fill="hold">
                                          <p:stCondLst>
                                            <p:cond delay="0"/>
                                          </p:stCondLst>
                                        </p:cTn>
                                        <p:tgtEl>
                                          <p:spTgt spid="13"/>
                                        </p:tgtEl>
                                        <p:attrNameLst>
                                          <p:attrName>style.visibility</p:attrName>
                                        </p:attrNameLst>
                                      </p:cBhvr>
                                      <p:to>
                                        <p:strVal val="visible"/>
                                      </p:to>
                                    </p:set>
                                    <p:anim calcmode="lin" valueType="num">
                                      <p:cBhvr>
                                        <p:cTn id="56" dur="1000" fill="hold"/>
                                        <p:tgtEl>
                                          <p:spTgt spid="13"/>
                                        </p:tgtEl>
                                        <p:attrNameLst>
                                          <p:attrName>ppt_w</p:attrName>
                                        </p:attrNameLst>
                                      </p:cBhvr>
                                      <p:tavLst>
                                        <p:tav tm="0">
                                          <p:val>
                                            <p:strVal val="#ppt_w*0.70"/>
                                          </p:val>
                                        </p:tav>
                                        <p:tav tm="100000">
                                          <p:val>
                                            <p:strVal val="#ppt_w"/>
                                          </p:val>
                                        </p:tav>
                                      </p:tavLst>
                                    </p:anim>
                                    <p:anim calcmode="lin" valueType="num">
                                      <p:cBhvr>
                                        <p:cTn id="57" dur="1000" fill="hold"/>
                                        <p:tgtEl>
                                          <p:spTgt spid="13"/>
                                        </p:tgtEl>
                                        <p:attrNameLst>
                                          <p:attrName>ppt_h</p:attrName>
                                        </p:attrNameLst>
                                      </p:cBhvr>
                                      <p:tavLst>
                                        <p:tav tm="0">
                                          <p:val>
                                            <p:strVal val="#ppt_h"/>
                                          </p:val>
                                        </p:tav>
                                        <p:tav tm="100000">
                                          <p:val>
                                            <p:strVal val="#ppt_h"/>
                                          </p:val>
                                        </p:tav>
                                      </p:tavLst>
                                    </p:anim>
                                    <p:animEffect transition="in" filter="fade">
                                      <p:cBhvr>
                                        <p:cTn id="58" dur="1000"/>
                                        <p:tgtEl>
                                          <p:spTgt spid="13"/>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fade">
                                      <p:cBhvr>
                                        <p:cTn id="61" dur="500"/>
                                        <p:tgtEl>
                                          <p:spTgt spid="22"/>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grpId="1" nodeType="clickEffect">
                                  <p:stCondLst>
                                    <p:cond delay="0"/>
                                  </p:stCondLst>
                                  <p:childTnLst>
                                    <p:set>
                                      <p:cBhvr>
                                        <p:cTn id="65" dur="1" fill="hold">
                                          <p:stCondLst>
                                            <p:cond delay="0"/>
                                          </p:stCondLst>
                                        </p:cTn>
                                        <p:tgtEl>
                                          <p:spTgt spid="22"/>
                                        </p:tgtEl>
                                        <p:attrNameLst>
                                          <p:attrName>style.visibility</p:attrName>
                                        </p:attrNameLst>
                                      </p:cBhvr>
                                      <p:to>
                                        <p:strVal val="hidden"/>
                                      </p:to>
                                    </p:set>
                                  </p:childTnLst>
                                </p:cTn>
                              </p:par>
                              <p:par>
                                <p:cTn id="66" presetID="1" presetClass="exit" presetSubtype="0" fill="hold" grpId="1" nodeType="withEffect">
                                  <p:stCondLst>
                                    <p:cond delay="0"/>
                                  </p:stCondLst>
                                  <p:childTnLst>
                                    <p:set>
                                      <p:cBhvr>
                                        <p:cTn id="67" dur="1" fill="hold">
                                          <p:stCondLst>
                                            <p:cond delay="0"/>
                                          </p:stCondLst>
                                        </p:cTn>
                                        <p:tgtEl>
                                          <p:spTgt spid="19"/>
                                        </p:tgtEl>
                                        <p:attrNameLst>
                                          <p:attrName>style.visibility</p:attrName>
                                        </p:attrNameLst>
                                      </p:cBhvr>
                                      <p:to>
                                        <p:strVal val="hidden"/>
                                      </p:to>
                                    </p:set>
                                  </p:childTnLst>
                                </p:cTn>
                              </p:par>
                              <p:par>
                                <p:cTn id="68" presetID="10" presetClass="entr" presetSubtype="0" fill="hold" grpId="0" nodeType="with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fade">
                                      <p:cBhvr>
                                        <p:cTn id="70" dur="2000"/>
                                        <p:tgtEl>
                                          <p:spTgt spid="20"/>
                                        </p:tgtEl>
                                      </p:cBhvr>
                                    </p:animEffect>
                                  </p:childTnLst>
                                </p:cTn>
                              </p:par>
                              <p:par>
                                <p:cTn id="71" presetID="55" presetClass="entr" presetSubtype="0" fill="hold" grpId="1" nodeType="withEffect">
                                  <p:stCondLst>
                                    <p:cond delay="0"/>
                                  </p:stCondLst>
                                  <p:childTnLst>
                                    <p:set>
                                      <p:cBhvr>
                                        <p:cTn id="72" dur="1" fill="hold">
                                          <p:stCondLst>
                                            <p:cond delay="0"/>
                                          </p:stCondLst>
                                        </p:cTn>
                                        <p:tgtEl>
                                          <p:spTgt spid="12"/>
                                        </p:tgtEl>
                                        <p:attrNameLst>
                                          <p:attrName>style.visibility</p:attrName>
                                        </p:attrNameLst>
                                      </p:cBhvr>
                                      <p:to>
                                        <p:strVal val="visible"/>
                                      </p:to>
                                    </p:set>
                                    <p:anim calcmode="lin" valueType="num">
                                      <p:cBhvr>
                                        <p:cTn id="73" dur="1000" fill="hold"/>
                                        <p:tgtEl>
                                          <p:spTgt spid="12"/>
                                        </p:tgtEl>
                                        <p:attrNameLst>
                                          <p:attrName>ppt_w</p:attrName>
                                        </p:attrNameLst>
                                      </p:cBhvr>
                                      <p:tavLst>
                                        <p:tav tm="0">
                                          <p:val>
                                            <p:strVal val="#ppt_w*0.70"/>
                                          </p:val>
                                        </p:tav>
                                        <p:tav tm="100000">
                                          <p:val>
                                            <p:strVal val="#ppt_w"/>
                                          </p:val>
                                        </p:tav>
                                      </p:tavLst>
                                    </p:anim>
                                    <p:anim calcmode="lin" valueType="num">
                                      <p:cBhvr>
                                        <p:cTn id="74" dur="1000" fill="hold"/>
                                        <p:tgtEl>
                                          <p:spTgt spid="12"/>
                                        </p:tgtEl>
                                        <p:attrNameLst>
                                          <p:attrName>ppt_h</p:attrName>
                                        </p:attrNameLst>
                                      </p:cBhvr>
                                      <p:tavLst>
                                        <p:tav tm="0">
                                          <p:val>
                                            <p:strVal val="#ppt_h"/>
                                          </p:val>
                                        </p:tav>
                                        <p:tav tm="100000">
                                          <p:val>
                                            <p:strVal val="#ppt_h"/>
                                          </p:val>
                                        </p:tav>
                                      </p:tavLst>
                                    </p:anim>
                                    <p:animEffect transition="in" filter="fade">
                                      <p:cBhvr>
                                        <p:cTn id="75" dur="1000"/>
                                        <p:tgtEl>
                                          <p:spTgt spid="12"/>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25"/>
                                        </p:tgtEl>
                                        <p:attrNameLst>
                                          <p:attrName>style.visibility</p:attrName>
                                        </p:attrNameLst>
                                      </p:cBhvr>
                                      <p:to>
                                        <p:strVal val="visible"/>
                                      </p:to>
                                    </p:set>
                                    <p:animEffect transition="in" filter="fade">
                                      <p:cBhvr>
                                        <p:cTn id="78" dur="500"/>
                                        <p:tgtEl>
                                          <p:spTgt spid="25"/>
                                        </p:tgtEl>
                                      </p:cBhvr>
                                    </p:animEffec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grpId="1" nodeType="clickEffect">
                                  <p:stCondLst>
                                    <p:cond delay="0"/>
                                  </p:stCondLst>
                                  <p:childTnLst>
                                    <p:set>
                                      <p:cBhvr>
                                        <p:cTn id="82" dur="1" fill="hold">
                                          <p:stCondLst>
                                            <p:cond delay="0"/>
                                          </p:stCondLst>
                                        </p:cTn>
                                        <p:tgtEl>
                                          <p:spTgt spid="25"/>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20"/>
                                        </p:tgtEl>
                                        <p:attrNameLst>
                                          <p:attrName>style.visibility</p:attrName>
                                        </p:attrNameLst>
                                      </p:cBhvr>
                                      <p:to>
                                        <p:strVal val="hidden"/>
                                      </p:to>
                                    </p:set>
                                  </p:childTnLst>
                                </p:cTn>
                              </p:par>
                              <p:par>
                                <p:cTn id="85" presetID="10" presetClass="entr" presetSubtype="0" fill="hold" grpId="0" nodeType="withEffect">
                                  <p:stCondLst>
                                    <p:cond delay="0"/>
                                  </p:stCondLst>
                                  <p:childTnLst>
                                    <p:set>
                                      <p:cBhvr>
                                        <p:cTn id="86" dur="1" fill="hold">
                                          <p:stCondLst>
                                            <p:cond delay="0"/>
                                          </p:stCondLst>
                                        </p:cTn>
                                        <p:tgtEl>
                                          <p:spTgt spid="21"/>
                                        </p:tgtEl>
                                        <p:attrNameLst>
                                          <p:attrName>style.visibility</p:attrName>
                                        </p:attrNameLst>
                                      </p:cBhvr>
                                      <p:to>
                                        <p:strVal val="visible"/>
                                      </p:to>
                                    </p:set>
                                    <p:animEffect transition="in" filter="fade">
                                      <p:cBhvr>
                                        <p:cTn id="87" dur="2000"/>
                                        <p:tgtEl>
                                          <p:spTgt spid="21"/>
                                        </p:tgtEl>
                                      </p:cBhvr>
                                    </p:animEffect>
                                  </p:childTnLst>
                                </p:cTn>
                              </p:par>
                              <p:par>
                                <p:cTn id="88" presetID="55" presetClass="entr" presetSubtype="0" fill="hold" grpId="1" nodeType="withEffect">
                                  <p:stCondLst>
                                    <p:cond delay="0"/>
                                  </p:stCondLst>
                                  <p:childTnLst>
                                    <p:set>
                                      <p:cBhvr>
                                        <p:cTn id="89" dur="1" fill="hold">
                                          <p:stCondLst>
                                            <p:cond delay="0"/>
                                          </p:stCondLst>
                                        </p:cTn>
                                        <p:tgtEl>
                                          <p:spTgt spid="11"/>
                                        </p:tgtEl>
                                        <p:attrNameLst>
                                          <p:attrName>style.visibility</p:attrName>
                                        </p:attrNameLst>
                                      </p:cBhvr>
                                      <p:to>
                                        <p:strVal val="visible"/>
                                      </p:to>
                                    </p:set>
                                    <p:anim calcmode="lin" valueType="num">
                                      <p:cBhvr>
                                        <p:cTn id="90" dur="1000" fill="hold"/>
                                        <p:tgtEl>
                                          <p:spTgt spid="11"/>
                                        </p:tgtEl>
                                        <p:attrNameLst>
                                          <p:attrName>ppt_w</p:attrName>
                                        </p:attrNameLst>
                                      </p:cBhvr>
                                      <p:tavLst>
                                        <p:tav tm="0">
                                          <p:val>
                                            <p:strVal val="#ppt_w*0.70"/>
                                          </p:val>
                                        </p:tav>
                                        <p:tav tm="100000">
                                          <p:val>
                                            <p:strVal val="#ppt_w"/>
                                          </p:val>
                                        </p:tav>
                                      </p:tavLst>
                                    </p:anim>
                                    <p:anim calcmode="lin" valueType="num">
                                      <p:cBhvr>
                                        <p:cTn id="91" dur="1000" fill="hold"/>
                                        <p:tgtEl>
                                          <p:spTgt spid="11"/>
                                        </p:tgtEl>
                                        <p:attrNameLst>
                                          <p:attrName>ppt_h</p:attrName>
                                        </p:attrNameLst>
                                      </p:cBhvr>
                                      <p:tavLst>
                                        <p:tav tm="0">
                                          <p:val>
                                            <p:strVal val="#ppt_h"/>
                                          </p:val>
                                        </p:tav>
                                        <p:tav tm="100000">
                                          <p:val>
                                            <p:strVal val="#ppt_h"/>
                                          </p:val>
                                        </p:tav>
                                      </p:tavLst>
                                    </p:anim>
                                    <p:animEffect transition="in" filter="fade">
                                      <p:cBhvr>
                                        <p:cTn id="92" dur="1000"/>
                                        <p:tgtEl>
                                          <p:spTgt spid="11"/>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24"/>
                                        </p:tgtEl>
                                        <p:attrNameLst>
                                          <p:attrName>style.visibility</p:attrName>
                                        </p:attrNameLst>
                                      </p:cBhvr>
                                      <p:to>
                                        <p:strVal val="visible"/>
                                      </p:to>
                                    </p:set>
                                    <p:animEffect transition="in" filter="fade">
                                      <p:cBhvr>
                                        <p:cTn id="95" dur="500"/>
                                        <p:tgtEl>
                                          <p:spTgt spid="24"/>
                                        </p:tgtEl>
                                      </p:cBhvr>
                                    </p:animEffect>
                                  </p:childTnLst>
                                </p:cTn>
                              </p:par>
                            </p:childTnLst>
                          </p:cTn>
                        </p:par>
                      </p:childTnLst>
                    </p:cTn>
                  </p:par>
                  <p:par>
                    <p:cTn id="96" fill="hold">
                      <p:stCondLst>
                        <p:cond delay="indefinite"/>
                      </p:stCondLst>
                      <p:childTnLst>
                        <p:par>
                          <p:cTn id="97" fill="hold">
                            <p:stCondLst>
                              <p:cond delay="0"/>
                            </p:stCondLst>
                            <p:childTnLst>
                              <p:par>
                                <p:cTn id="98" presetID="1" presetClass="exit" presetSubtype="0" fill="hold" grpId="1" nodeType="clickEffect">
                                  <p:stCondLst>
                                    <p:cond delay="0"/>
                                  </p:stCondLst>
                                  <p:childTnLst>
                                    <p:set>
                                      <p:cBhvr>
                                        <p:cTn id="99" dur="1" fill="hold">
                                          <p:stCondLst>
                                            <p:cond delay="0"/>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2" grpId="0" animBg="1"/>
      <p:bldP spid="22" grpId="1" animBg="1"/>
      <p:bldP spid="23" grpId="0" animBg="1"/>
      <p:bldP spid="23" grpId="1" animBg="1"/>
      <p:bldP spid="24" grpId="0" animBg="1"/>
      <p:bldP spid="24" grpId="1" animBg="1"/>
      <p:bldP spid="25" grpId="0" animBg="1"/>
      <p:bldP spid="25"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a:extLst>
              <a:ext uri="{FF2B5EF4-FFF2-40B4-BE49-F238E27FC236}">
                <a16:creationId xmlns:a16="http://schemas.microsoft.com/office/drawing/2014/main" id="{4CD281CF-E254-4961-8BA3-A1DE36B44B07}"/>
              </a:ext>
            </a:extLst>
          </p:cNvPr>
          <p:cNvSpPr>
            <a:spLocks noGrp="1"/>
          </p:cNvSpPr>
          <p:nvPr>
            <p:ph type="ftr" sz="quarter" idx="10"/>
          </p:nvPr>
        </p:nvSpPr>
        <p:spPr/>
        <p:txBody>
          <a:bodyPr/>
          <a:lstStyle/>
          <a:p>
            <a:r>
              <a:rPr lang="en-US" altLang="en-US"/>
              <a:t>Unit testing with JUnit</a:t>
            </a:r>
          </a:p>
        </p:txBody>
      </p:sp>
      <p:sp>
        <p:nvSpPr>
          <p:cNvPr id="6" name="Slide Number Placeholder 3">
            <a:extLst>
              <a:ext uri="{FF2B5EF4-FFF2-40B4-BE49-F238E27FC236}">
                <a16:creationId xmlns:a16="http://schemas.microsoft.com/office/drawing/2014/main" id="{D32CE68B-6B4F-474A-AE48-47D3C1E08437}"/>
              </a:ext>
            </a:extLst>
          </p:cNvPr>
          <p:cNvSpPr>
            <a:spLocks noGrp="1"/>
          </p:cNvSpPr>
          <p:nvPr>
            <p:ph type="sldNum" sz="quarter" idx="11"/>
          </p:nvPr>
        </p:nvSpPr>
        <p:spPr/>
        <p:txBody>
          <a:bodyPr/>
          <a:lstStyle/>
          <a:p>
            <a:fld id="{1F5476FA-56E5-4A05-836A-4D5FCAC015AC}" type="slidenum">
              <a:rPr lang="en-US" altLang="en-US"/>
              <a:pPr/>
              <a:t>35</a:t>
            </a:fld>
            <a:endParaRPr lang="en-US" altLang="en-US"/>
          </a:p>
        </p:txBody>
      </p:sp>
      <p:sp>
        <p:nvSpPr>
          <p:cNvPr id="482306" name="Rectangle 2">
            <a:extLst>
              <a:ext uri="{FF2B5EF4-FFF2-40B4-BE49-F238E27FC236}">
                <a16:creationId xmlns:a16="http://schemas.microsoft.com/office/drawing/2014/main" id="{C68A4C97-0FC1-41F4-9E8D-F95F595E714C}"/>
              </a:ext>
            </a:extLst>
          </p:cNvPr>
          <p:cNvSpPr>
            <a:spLocks noGrp="1" noChangeArrowheads="1"/>
          </p:cNvSpPr>
          <p:nvPr>
            <p:ph type="title"/>
          </p:nvPr>
        </p:nvSpPr>
        <p:spPr/>
        <p:txBody>
          <a:bodyPr>
            <a:normAutofit/>
          </a:bodyPr>
          <a:lstStyle/>
          <a:p>
            <a:r>
              <a:rPr lang="en-US" altLang="en-US" sz="3600" b="1" dirty="0">
                <a:effectLst>
                  <a:outerShdw blurRad="38100" dist="38100" dir="2700000" algn="tl">
                    <a:srgbClr val="000000">
                      <a:alpha val="43137"/>
                    </a:srgbClr>
                  </a:outerShdw>
                </a:effectLst>
              </a:rPr>
              <a:t>Code Coverage</a:t>
            </a:r>
          </a:p>
        </p:txBody>
      </p:sp>
      <p:sp>
        <p:nvSpPr>
          <p:cNvPr id="482308" name="AutoShape 4">
            <a:extLst>
              <a:ext uri="{FF2B5EF4-FFF2-40B4-BE49-F238E27FC236}">
                <a16:creationId xmlns:a16="http://schemas.microsoft.com/office/drawing/2014/main" id="{8AF98DD9-6980-45AF-AB3C-30A8B18876C3}"/>
              </a:ext>
            </a:extLst>
          </p:cNvPr>
          <p:cNvSpPr>
            <a:spLocks noChangeArrowheads="1"/>
          </p:cNvSpPr>
          <p:nvPr/>
        </p:nvSpPr>
        <p:spPr bwMode="auto">
          <a:xfrm>
            <a:off x="9303658" y="611491"/>
            <a:ext cx="2409371" cy="1508510"/>
          </a:xfrm>
          <a:prstGeom prst="irregularSeal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en-US" b="1" dirty="0">
                <a:solidFill>
                  <a:schemeClr val="bg1"/>
                </a:solidFill>
                <a:latin typeface="Helvetica" panose="020B0604020202020204" pitchFamily="34" charset="0"/>
              </a:rPr>
              <a:t>Code </a:t>
            </a:r>
          </a:p>
          <a:p>
            <a:pPr algn="ctr"/>
            <a:r>
              <a:rPr kumimoji="1" lang="en-US" altLang="en-US" b="1" dirty="0">
                <a:solidFill>
                  <a:schemeClr val="bg1"/>
                </a:solidFill>
                <a:latin typeface="Helvetica" panose="020B0604020202020204" pitchFamily="34" charset="0"/>
              </a:rPr>
              <a:t>Coverage</a:t>
            </a:r>
          </a:p>
        </p:txBody>
      </p:sp>
      <p:graphicFrame>
        <p:nvGraphicFramePr>
          <p:cNvPr id="7" name="Object 3">
            <a:extLst>
              <a:ext uri="{FF2B5EF4-FFF2-40B4-BE49-F238E27FC236}">
                <a16:creationId xmlns:a16="http://schemas.microsoft.com/office/drawing/2014/main" id="{1CF8F657-AF2C-4626-AFB7-42A55600D124}"/>
              </a:ext>
            </a:extLst>
          </p:cNvPr>
          <p:cNvGraphicFramePr>
            <a:graphicFrameLocks noChangeAspect="1"/>
          </p:cNvGraphicFramePr>
          <p:nvPr/>
        </p:nvGraphicFramePr>
        <p:xfrm>
          <a:off x="2855640" y="2348880"/>
          <a:ext cx="6264696" cy="3993558"/>
        </p:xfrm>
        <a:graphic>
          <a:graphicData uri="http://schemas.openxmlformats.org/presentationml/2006/ole">
            <mc:AlternateContent xmlns:mc="http://schemas.openxmlformats.org/markup-compatibility/2006">
              <mc:Choice xmlns:v="urn:schemas-microsoft-com:vml" Requires="v">
                <p:oleObj spid="_x0000_s3092" name="Visio" r:id="rId3" imgW="3232116" imgH="2060546" progId="Visio.Drawing.11">
                  <p:embed/>
                </p:oleObj>
              </mc:Choice>
              <mc:Fallback>
                <p:oleObj name="Visio" r:id="rId3" imgW="3232116" imgH="2060546" progId="Visio.Drawing.11">
                  <p:embed/>
                  <p:pic>
                    <p:nvPicPr>
                      <p:cNvPr id="5"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2855640" y="2348880"/>
                        <a:ext cx="6264696" cy="3993558"/>
                      </a:xfrm>
                      <a:prstGeom prst="rect">
                        <a:avLst/>
                      </a:prstGeom>
                      <a:noFill/>
                      <a:ln>
                        <a:noFill/>
                      </a:ln>
                    </p:spPr>
                  </p:pic>
                </p:oleObj>
              </mc:Fallback>
            </mc:AlternateContent>
          </a:graphicData>
        </a:graphic>
      </p:graphicFrame>
      <p:sp>
        <p:nvSpPr>
          <p:cNvPr id="8" name="Text Box 4">
            <a:extLst>
              <a:ext uri="{FF2B5EF4-FFF2-40B4-BE49-F238E27FC236}">
                <a16:creationId xmlns:a16="http://schemas.microsoft.com/office/drawing/2014/main" id="{214F6403-2A14-499D-8DBF-DA76EC0F9FF3}"/>
              </a:ext>
            </a:extLst>
          </p:cNvPr>
          <p:cNvSpPr txBox="1">
            <a:spLocks noChangeArrowheads="1"/>
          </p:cNvSpPr>
          <p:nvPr/>
        </p:nvSpPr>
        <p:spPr bwMode="auto">
          <a:xfrm>
            <a:off x="5922690" y="1917080"/>
            <a:ext cx="2297180" cy="284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defTabSz="762000">
              <a:spcBef>
                <a:spcPct val="20000"/>
              </a:spcBef>
              <a:buChar char="•"/>
              <a:defRPr sz="3200">
                <a:solidFill>
                  <a:schemeClr val="tx1"/>
                </a:solidFill>
                <a:latin typeface="Verdana" panose="020B0604030504040204" pitchFamily="34" charset="0"/>
              </a:defRPr>
            </a:lvl1pPr>
            <a:lvl2pPr marL="742950" indent="-285750" defTabSz="762000">
              <a:spcBef>
                <a:spcPct val="20000"/>
              </a:spcBef>
              <a:buChar char="–"/>
              <a:defRPr sz="2800">
                <a:solidFill>
                  <a:schemeClr val="tx1"/>
                </a:solidFill>
                <a:latin typeface="Verdana" panose="020B0604030504040204" pitchFamily="34" charset="0"/>
              </a:defRPr>
            </a:lvl2pPr>
            <a:lvl3pPr marL="1143000" indent="-228600" defTabSz="762000">
              <a:spcBef>
                <a:spcPct val="20000"/>
              </a:spcBef>
              <a:buChar char="•"/>
              <a:defRPr sz="2400">
                <a:solidFill>
                  <a:schemeClr val="tx1"/>
                </a:solidFill>
                <a:latin typeface="Verdana" panose="020B0604030504040204" pitchFamily="34" charset="0"/>
              </a:defRPr>
            </a:lvl3pPr>
            <a:lvl4pPr marL="1600200" indent="-228600" defTabSz="762000">
              <a:spcBef>
                <a:spcPct val="20000"/>
              </a:spcBef>
              <a:buChar char="–"/>
              <a:defRPr sz="2000">
                <a:solidFill>
                  <a:schemeClr val="tx1"/>
                </a:solidFill>
                <a:latin typeface="Verdana" panose="020B0604030504040204" pitchFamily="34" charset="0"/>
              </a:defRPr>
            </a:lvl4pPr>
            <a:lvl5pPr marL="2057400" indent="-228600" defTabSz="762000">
              <a:spcBef>
                <a:spcPct val="20000"/>
              </a:spcBef>
              <a:buChar char="»"/>
              <a:defRPr sz="2000">
                <a:solidFill>
                  <a:schemeClr val="tx1"/>
                </a:solidFill>
                <a:latin typeface="Verdana" panose="020B0604030504040204" pitchFamily="34" charset="0"/>
              </a:defRPr>
            </a:lvl5pPr>
            <a:lvl6pPr marL="2514600" indent="-228600" defTabSz="7620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defTabSz="7620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defTabSz="7620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defTabSz="762000" eaLnBrk="0" fontAlgn="base" hangingPunct="0">
              <a:spcBef>
                <a:spcPct val="20000"/>
              </a:spcBef>
              <a:spcAft>
                <a:spcPct val="0"/>
              </a:spcAft>
              <a:buChar char="»"/>
              <a:defRPr sz="2000">
                <a:solidFill>
                  <a:schemeClr val="tx1"/>
                </a:solidFill>
                <a:latin typeface="Verdana" panose="020B0604030504040204" pitchFamily="34" charset="0"/>
              </a:defRPr>
            </a:lvl9pPr>
          </a:lstStyle>
          <a:p>
            <a:pPr>
              <a:lnSpc>
                <a:spcPct val="90000"/>
              </a:lnSpc>
              <a:spcBef>
                <a:spcPct val="0"/>
              </a:spcBef>
              <a:buFontTx/>
              <a:buNone/>
            </a:pPr>
            <a:r>
              <a:rPr lang="en-GB" altLang="en-US" sz="2000" dirty="0">
                <a:solidFill>
                  <a:schemeClr val="accent1"/>
                </a:solidFill>
                <a:latin typeface="Arial" panose="020B0604020202020204" pitchFamily="34" charset="0"/>
              </a:rPr>
              <a:t>Method coverage</a:t>
            </a:r>
          </a:p>
        </p:txBody>
      </p:sp>
      <p:sp>
        <p:nvSpPr>
          <p:cNvPr id="9" name="Line 5">
            <a:extLst>
              <a:ext uri="{FF2B5EF4-FFF2-40B4-BE49-F238E27FC236}">
                <a16:creationId xmlns:a16="http://schemas.microsoft.com/office/drawing/2014/main" id="{E74A609B-2D36-4CFE-B0B9-2CAE063535AA}"/>
              </a:ext>
            </a:extLst>
          </p:cNvPr>
          <p:cNvSpPr>
            <a:spLocks noChangeShapeType="1"/>
          </p:cNvSpPr>
          <p:nvPr/>
        </p:nvSpPr>
        <p:spPr bwMode="auto">
          <a:xfrm flipH="1">
            <a:off x="5567090" y="2207594"/>
            <a:ext cx="796107" cy="345115"/>
          </a:xfrm>
          <a:prstGeom prst="line">
            <a:avLst/>
          </a:prstGeom>
          <a:noFill/>
          <a:ln w="9525">
            <a:solidFill>
              <a:schemeClr val="accent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p>
            <a:endParaRPr lang="en-US"/>
          </a:p>
        </p:txBody>
      </p:sp>
      <p:sp>
        <p:nvSpPr>
          <p:cNvPr id="11" name="Text Box 6">
            <a:extLst>
              <a:ext uri="{FF2B5EF4-FFF2-40B4-BE49-F238E27FC236}">
                <a16:creationId xmlns:a16="http://schemas.microsoft.com/office/drawing/2014/main" id="{7C4B08D9-9CD4-432C-8DB3-47F6D89EB328}"/>
              </a:ext>
            </a:extLst>
          </p:cNvPr>
          <p:cNvSpPr txBox="1">
            <a:spLocks noChangeArrowheads="1"/>
          </p:cNvSpPr>
          <p:nvPr/>
        </p:nvSpPr>
        <p:spPr bwMode="auto">
          <a:xfrm>
            <a:off x="6279878" y="3342655"/>
            <a:ext cx="2659892" cy="284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defTabSz="762000">
              <a:spcBef>
                <a:spcPct val="20000"/>
              </a:spcBef>
              <a:buChar char="•"/>
              <a:defRPr sz="3200">
                <a:solidFill>
                  <a:schemeClr val="tx1"/>
                </a:solidFill>
                <a:latin typeface="Verdana" panose="020B0604030504040204" pitchFamily="34" charset="0"/>
              </a:defRPr>
            </a:lvl1pPr>
            <a:lvl2pPr marL="742950" indent="-285750" defTabSz="762000">
              <a:spcBef>
                <a:spcPct val="20000"/>
              </a:spcBef>
              <a:buChar char="–"/>
              <a:defRPr sz="2800">
                <a:solidFill>
                  <a:schemeClr val="tx1"/>
                </a:solidFill>
                <a:latin typeface="Verdana" panose="020B0604030504040204" pitchFamily="34" charset="0"/>
              </a:defRPr>
            </a:lvl2pPr>
            <a:lvl3pPr marL="1143000" indent="-228600" defTabSz="762000">
              <a:spcBef>
                <a:spcPct val="20000"/>
              </a:spcBef>
              <a:buChar char="•"/>
              <a:defRPr sz="2400">
                <a:solidFill>
                  <a:schemeClr val="tx1"/>
                </a:solidFill>
                <a:latin typeface="Verdana" panose="020B0604030504040204" pitchFamily="34" charset="0"/>
              </a:defRPr>
            </a:lvl3pPr>
            <a:lvl4pPr marL="1600200" indent="-228600" defTabSz="762000">
              <a:spcBef>
                <a:spcPct val="20000"/>
              </a:spcBef>
              <a:buChar char="–"/>
              <a:defRPr sz="2000">
                <a:solidFill>
                  <a:schemeClr val="tx1"/>
                </a:solidFill>
                <a:latin typeface="Verdana" panose="020B0604030504040204" pitchFamily="34" charset="0"/>
              </a:defRPr>
            </a:lvl4pPr>
            <a:lvl5pPr marL="2057400" indent="-228600" defTabSz="762000">
              <a:spcBef>
                <a:spcPct val="20000"/>
              </a:spcBef>
              <a:buChar char="»"/>
              <a:defRPr sz="2000">
                <a:solidFill>
                  <a:schemeClr val="tx1"/>
                </a:solidFill>
                <a:latin typeface="Verdana" panose="020B0604030504040204" pitchFamily="34" charset="0"/>
              </a:defRPr>
            </a:lvl5pPr>
            <a:lvl6pPr marL="2514600" indent="-228600" defTabSz="7620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defTabSz="7620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defTabSz="7620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defTabSz="762000" eaLnBrk="0" fontAlgn="base" hangingPunct="0">
              <a:spcBef>
                <a:spcPct val="20000"/>
              </a:spcBef>
              <a:spcAft>
                <a:spcPct val="0"/>
              </a:spcAft>
              <a:buChar char="»"/>
              <a:defRPr sz="2000">
                <a:solidFill>
                  <a:schemeClr val="tx1"/>
                </a:solidFill>
                <a:latin typeface="Verdana" panose="020B0604030504040204" pitchFamily="34" charset="0"/>
              </a:defRPr>
            </a:lvl9pPr>
          </a:lstStyle>
          <a:p>
            <a:pPr>
              <a:lnSpc>
                <a:spcPct val="90000"/>
              </a:lnSpc>
              <a:spcBef>
                <a:spcPct val="0"/>
              </a:spcBef>
              <a:buFontTx/>
              <a:buNone/>
            </a:pPr>
            <a:r>
              <a:rPr lang="en-GB" altLang="en-US" sz="2000">
                <a:solidFill>
                  <a:schemeClr val="accent1"/>
                </a:solidFill>
                <a:latin typeface="Arial" panose="020B0604020202020204" pitchFamily="34" charset="0"/>
              </a:rPr>
              <a:t>Statement coverage</a:t>
            </a:r>
          </a:p>
        </p:txBody>
      </p:sp>
      <p:sp>
        <p:nvSpPr>
          <p:cNvPr id="12" name="Text Box 7">
            <a:extLst>
              <a:ext uri="{FF2B5EF4-FFF2-40B4-BE49-F238E27FC236}">
                <a16:creationId xmlns:a16="http://schemas.microsoft.com/office/drawing/2014/main" id="{066CEEBC-F937-4678-9FE5-304D4AC04689}"/>
              </a:ext>
            </a:extLst>
          </p:cNvPr>
          <p:cNvSpPr txBox="1">
            <a:spLocks noChangeArrowheads="1"/>
          </p:cNvSpPr>
          <p:nvPr/>
        </p:nvSpPr>
        <p:spPr bwMode="auto">
          <a:xfrm>
            <a:off x="6564040" y="2915619"/>
            <a:ext cx="2248818" cy="284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defTabSz="762000">
              <a:spcBef>
                <a:spcPct val="20000"/>
              </a:spcBef>
              <a:buChar char="•"/>
              <a:defRPr sz="3200">
                <a:solidFill>
                  <a:schemeClr val="tx1"/>
                </a:solidFill>
                <a:latin typeface="Verdana" panose="020B0604030504040204" pitchFamily="34" charset="0"/>
              </a:defRPr>
            </a:lvl1pPr>
            <a:lvl2pPr marL="742950" indent="-285750" defTabSz="762000">
              <a:spcBef>
                <a:spcPct val="20000"/>
              </a:spcBef>
              <a:buChar char="–"/>
              <a:defRPr sz="2800">
                <a:solidFill>
                  <a:schemeClr val="tx1"/>
                </a:solidFill>
                <a:latin typeface="Verdana" panose="020B0604030504040204" pitchFamily="34" charset="0"/>
              </a:defRPr>
            </a:lvl2pPr>
            <a:lvl3pPr marL="1143000" indent="-228600" defTabSz="762000">
              <a:spcBef>
                <a:spcPct val="20000"/>
              </a:spcBef>
              <a:buChar char="•"/>
              <a:defRPr sz="2400">
                <a:solidFill>
                  <a:schemeClr val="tx1"/>
                </a:solidFill>
                <a:latin typeface="Verdana" panose="020B0604030504040204" pitchFamily="34" charset="0"/>
              </a:defRPr>
            </a:lvl3pPr>
            <a:lvl4pPr marL="1600200" indent="-228600" defTabSz="762000">
              <a:spcBef>
                <a:spcPct val="20000"/>
              </a:spcBef>
              <a:buChar char="–"/>
              <a:defRPr sz="2000">
                <a:solidFill>
                  <a:schemeClr val="tx1"/>
                </a:solidFill>
                <a:latin typeface="Verdana" panose="020B0604030504040204" pitchFamily="34" charset="0"/>
              </a:defRPr>
            </a:lvl4pPr>
            <a:lvl5pPr marL="2057400" indent="-228600" defTabSz="762000">
              <a:spcBef>
                <a:spcPct val="20000"/>
              </a:spcBef>
              <a:buChar char="»"/>
              <a:defRPr sz="2000">
                <a:solidFill>
                  <a:schemeClr val="tx1"/>
                </a:solidFill>
                <a:latin typeface="Verdana" panose="020B0604030504040204" pitchFamily="34" charset="0"/>
              </a:defRPr>
            </a:lvl5pPr>
            <a:lvl6pPr marL="2514600" indent="-228600" defTabSz="7620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defTabSz="7620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defTabSz="7620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defTabSz="762000" eaLnBrk="0" fontAlgn="base" hangingPunct="0">
              <a:spcBef>
                <a:spcPct val="20000"/>
              </a:spcBef>
              <a:spcAft>
                <a:spcPct val="0"/>
              </a:spcAft>
              <a:buChar char="»"/>
              <a:defRPr sz="2000">
                <a:solidFill>
                  <a:schemeClr val="tx1"/>
                </a:solidFill>
                <a:latin typeface="Verdana" panose="020B0604030504040204" pitchFamily="34" charset="0"/>
              </a:defRPr>
            </a:lvl9pPr>
          </a:lstStyle>
          <a:p>
            <a:pPr>
              <a:lnSpc>
                <a:spcPct val="90000"/>
              </a:lnSpc>
              <a:spcBef>
                <a:spcPct val="0"/>
              </a:spcBef>
              <a:buFontTx/>
              <a:buNone/>
            </a:pPr>
            <a:r>
              <a:rPr lang="en-GB" altLang="en-US" sz="2000">
                <a:solidFill>
                  <a:schemeClr val="accent1"/>
                </a:solidFill>
                <a:latin typeface="Arial" panose="020B0604020202020204" pitchFamily="34" charset="0"/>
              </a:rPr>
              <a:t>Branch coverage</a:t>
            </a:r>
          </a:p>
        </p:txBody>
      </p:sp>
      <p:sp>
        <p:nvSpPr>
          <p:cNvPr id="13" name="Text Box 9">
            <a:extLst>
              <a:ext uri="{FF2B5EF4-FFF2-40B4-BE49-F238E27FC236}">
                <a16:creationId xmlns:a16="http://schemas.microsoft.com/office/drawing/2014/main" id="{CBADEE18-6808-4241-86A8-C13746F9C067}"/>
              </a:ext>
            </a:extLst>
          </p:cNvPr>
          <p:cNvSpPr txBox="1">
            <a:spLocks noChangeArrowheads="1"/>
          </p:cNvSpPr>
          <p:nvPr/>
        </p:nvSpPr>
        <p:spPr bwMode="auto">
          <a:xfrm>
            <a:off x="5692098" y="5347729"/>
            <a:ext cx="1917726" cy="284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defTabSz="762000">
              <a:spcBef>
                <a:spcPct val="20000"/>
              </a:spcBef>
              <a:buChar char="•"/>
              <a:defRPr sz="3200">
                <a:solidFill>
                  <a:schemeClr val="tx1"/>
                </a:solidFill>
                <a:latin typeface="Verdana" panose="020B0604030504040204" pitchFamily="34" charset="0"/>
              </a:defRPr>
            </a:lvl1pPr>
            <a:lvl2pPr marL="742950" indent="-285750" defTabSz="762000">
              <a:spcBef>
                <a:spcPct val="20000"/>
              </a:spcBef>
              <a:buChar char="–"/>
              <a:defRPr sz="2800">
                <a:solidFill>
                  <a:schemeClr val="tx1"/>
                </a:solidFill>
                <a:latin typeface="Verdana" panose="020B0604030504040204" pitchFamily="34" charset="0"/>
              </a:defRPr>
            </a:lvl2pPr>
            <a:lvl3pPr marL="1143000" indent="-228600" defTabSz="762000">
              <a:spcBef>
                <a:spcPct val="20000"/>
              </a:spcBef>
              <a:buChar char="•"/>
              <a:defRPr sz="2400">
                <a:solidFill>
                  <a:schemeClr val="tx1"/>
                </a:solidFill>
                <a:latin typeface="Verdana" panose="020B0604030504040204" pitchFamily="34" charset="0"/>
              </a:defRPr>
            </a:lvl3pPr>
            <a:lvl4pPr marL="1600200" indent="-228600" defTabSz="762000">
              <a:spcBef>
                <a:spcPct val="20000"/>
              </a:spcBef>
              <a:buChar char="–"/>
              <a:defRPr sz="2000">
                <a:solidFill>
                  <a:schemeClr val="tx1"/>
                </a:solidFill>
                <a:latin typeface="Verdana" panose="020B0604030504040204" pitchFamily="34" charset="0"/>
              </a:defRPr>
            </a:lvl4pPr>
            <a:lvl5pPr marL="2057400" indent="-228600" defTabSz="762000">
              <a:spcBef>
                <a:spcPct val="20000"/>
              </a:spcBef>
              <a:buChar char="»"/>
              <a:defRPr sz="2000">
                <a:solidFill>
                  <a:schemeClr val="tx1"/>
                </a:solidFill>
                <a:latin typeface="Verdana" panose="020B0604030504040204" pitchFamily="34" charset="0"/>
              </a:defRPr>
            </a:lvl5pPr>
            <a:lvl6pPr marL="2514600" indent="-228600" defTabSz="7620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defTabSz="7620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defTabSz="7620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defTabSz="762000" eaLnBrk="0" fontAlgn="base" hangingPunct="0">
              <a:spcBef>
                <a:spcPct val="20000"/>
              </a:spcBef>
              <a:spcAft>
                <a:spcPct val="0"/>
              </a:spcAft>
              <a:buChar char="»"/>
              <a:defRPr sz="2000">
                <a:solidFill>
                  <a:schemeClr val="tx1"/>
                </a:solidFill>
                <a:latin typeface="Verdana" panose="020B0604030504040204" pitchFamily="34" charset="0"/>
              </a:defRPr>
            </a:lvl9pPr>
          </a:lstStyle>
          <a:p>
            <a:pPr>
              <a:lnSpc>
                <a:spcPct val="90000"/>
              </a:lnSpc>
              <a:spcBef>
                <a:spcPct val="0"/>
              </a:spcBef>
              <a:buFontTx/>
              <a:buNone/>
            </a:pPr>
            <a:r>
              <a:rPr lang="en-GB" altLang="en-US" sz="2000" dirty="0">
                <a:solidFill>
                  <a:schemeClr val="accent1"/>
                </a:solidFill>
                <a:latin typeface="Arial" panose="020B0604020202020204" pitchFamily="34" charset="0"/>
              </a:rPr>
              <a:t>Path coverage</a:t>
            </a:r>
          </a:p>
        </p:txBody>
      </p:sp>
      <p:sp>
        <p:nvSpPr>
          <p:cNvPr id="14" name="Line 10">
            <a:extLst>
              <a:ext uri="{FF2B5EF4-FFF2-40B4-BE49-F238E27FC236}">
                <a16:creationId xmlns:a16="http://schemas.microsoft.com/office/drawing/2014/main" id="{C28D3A5A-CE48-407B-98C9-DBA6C6103FAD}"/>
              </a:ext>
            </a:extLst>
          </p:cNvPr>
          <p:cNvSpPr>
            <a:spLocks noChangeShapeType="1"/>
          </p:cNvSpPr>
          <p:nvPr/>
        </p:nvSpPr>
        <p:spPr bwMode="auto">
          <a:xfrm flipH="1">
            <a:off x="5779815" y="3063255"/>
            <a:ext cx="835169" cy="0"/>
          </a:xfrm>
          <a:prstGeom prst="line">
            <a:avLst/>
          </a:prstGeom>
          <a:noFill/>
          <a:ln w="9525">
            <a:solidFill>
              <a:schemeClr val="accent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p>
            <a:endParaRPr lang="en-US"/>
          </a:p>
        </p:txBody>
      </p:sp>
      <p:sp>
        <p:nvSpPr>
          <p:cNvPr id="15" name="Line 11">
            <a:extLst>
              <a:ext uri="{FF2B5EF4-FFF2-40B4-BE49-F238E27FC236}">
                <a16:creationId xmlns:a16="http://schemas.microsoft.com/office/drawing/2014/main" id="{8F37183B-8B40-42C0-AAFD-89FD221E1D9C}"/>
              </a:ext>
            </a:extLst>
          </p:cNvPr>
          <p:cNvSpPr>
            <a:spLocks noChangeShapeType="1"/>
          </p:cNvSpPr>
          <p:nvPr/>
        </p:nvSpPr>
        <p:spPr bwMode="auto">
          <a:xfrm flipH="1" flipV="1">
            <a:off x="5495652" y="3490293"/>
            <a:ext cx="918872" cy="0"/>
          </a:xfrm>
          <a:prstGeom prst="line">
            <a:avLst/>
          </a:prstGeom>
          <a:noFill/>
          <a:ln w="9525">
            <a:solidFill>
              <a:schemeClr val="accent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p>
            <a:endParaRPr lang="en-US"/>
          </a:p>
        </p:txBody>
      </p:sp>
      <p:sp>
        <p:nvSpPr>
          <p:cNvPr id="16" name="Line 13">
            <a:extLst>
              <a:ext uri="{FF2B5EF4-FFF2-40B4-BE49-F238E27FC236}">
                <a16:creationId xmlns:a16="http://schemas.microsoft.com/office/drawing/2014/main" id="{F56CF37C-9369-4104-9F6E-CE44C6FE615E}"/>
              </a:ext>
            </a:extLst>
          </p:cNvPr>
          <p:cNvSpPr>
            <a:spLocks noChangeShapeType="1"/>
          </p:cNvSpPr>
          <p:nvPr/>
        </p:nvSpPr>
        <p:spPr bwMode="auto">
          <a:xfrm flipH="1" flipV="1">
            <a:off x="3498578" y="5415930"/>
            <a:ext cx="2088851" cy="73954"/>
          </a:xfrm>
          <a:prstGeom prst="line">
            <a:avLst/>
          </a:prstGeom>
          <a:noFill/>
          <a:ln w="9525">
            <a:solidFill>
              <a:srgbClr val="0000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p>
            <a:endParaRPr lang="en-US"/>
          </a:p>
        </p:txBody>
      </p:sp>
    </p:spTree>
    <p:extLst>
      <p:ext uri="{BB962C8B-B14F-4D97-AF65-F5344CB8AC3E}">
        <p14:creationId xmlns:p14="http://schemas.microsoft.com/office/powerpoint/2010/main" val="4162299266"/>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a:extLst>
              <a:ext uri="{FF2B5EF4-FFF2-40B4-BE49-F238E27FC236}">
                <a16:creationId xmlns:a16="http://schemas.microsoft.com/office/drawing/2014/main" id="{D479CF8E-960F-4990-8E41-FCE7830D7360}"/>
              </a:ext>
            </a:extLst>
          </p:cNvPr>
          <p:cNvSpPr>
            <a:spLocks noGrp="1"/>
          </p:cNvSpPr>
          <p:nvPr>
            <p:ph type="title"/>
          </p:nvPr>
        </p:nvSpPr>
        <p:spPr/>
        <p:txBody>
          <a:bodyPr/>
          <a:lstStyle/>
          <a:p>
            <a:r>
              <a:rPr lang="en-US" altLang="en-US">
                <a:ea typeface="ＭＳ Ｐゴシック" panose="020B0600070205080204" pitchFamily="34" charset="-128"/>
              </a:rPr>
              <a:t>The Emma Code Coverage Tool</a:t>
            </a:r>
          </a:p>
        </p:txBody>
      </p:sp>
      <p:sp>
        <p:nvSpPr>
          <p:cNvPr id="27650" name="Content Placeholder 2">
            <a:extLst>
              <a:ext uri="{FF2B5EF4-FFF2-40B4-BE49-F238E27FC236}">
                <a16:creationId xmlns:a16="http://schemas.microsoft.com/office/drawing/2014/main" id="{BAA19EDF-5B5C-4EA1-ADCF-439D38891470}"/>
              </a:ext>
            </a:extLst>
          </p:cNvPr>
          <p:cNvSpPr>
            <a:spLocks noGrp="1"/>
          </p:cNvSpPr>
          <p:nvPr>
            <p:ph idx="1"/>
          </p:nvPr>
        </p:nvSpPr>
        <p:spPr/>
        <p:txBody>
          <a:bodyPr/>
          <a:lstStyle/>
          <a:p>
            <a:pPr>
              <a:lnSpc>
                <a:spcPct val="80000"/>
              </a:lnSpc>
            </a:pPr>
            <a:r>
              <a:rPr lang="en-US" altLang="en-US" sz="3000">
                <a:ea typeface="ＭＳ Ｐゴシック" panose="020B0600070205080204" pitchFamily="34" charset="-128"/>
              </a:rPr>
              <a:t>Home page:</a:t>
            </a:r>
          </a:p>
          <a:p>
            <a:pPr lvl="1">
              <a:lnSpc>
                <a:spcPct val="80000"/>
              </a:lnSpc>
            </a:pPr>
            <a:r>
              <a:rPr lang="en-US" altLang="en-US" sz="2600">
                <a:ea typeface="ＭＳ Ｐゴシック" panose="020B0600070205080204" pitchFamily="34" charset="-128"/>
                <a:hlinkClick r:id="rId2"/>
              </a:rPr>
              <a:t>http://emma.sourceforge.net/</a:t>
            </a:r>
            <a:endParaRPr lang="en-US" altLang="en-US" sz="2600">
              <a:ea typeface="ＭＳ Ｐゴシック" panose="020B0600070205080204" pitchFamily="34" charset="-128"/>
            </a:endParaRPr>
          </a:p>
          <a:p>
            <a:pPr>
              <a:lnSpc>
                <a:spcPct val="80000"/>
              </a:lnSpc>
            </a:pPr>
            <a:r>
              <a:rPr lang="en-US" altLang="en-US" sz="3000">
                <a:ea typeface="ＭＳ Ｐゴシック" panose="020B0600070205080204" pitchFamily="34" charset="-128"/>
              </a:rPr>
              <a:t>Quick start introduction page:</a:t>
            </a:r>
          </a:p>
          <a:p>
            <a:pPr lvl="1">
              <a:lnSpc>
                <a:spcPct val="80000"/>
              </a:lnSpc>
            </a:pPr>
            <a:r>
              <a:rPr lang="en-US" altLang="en-US" sz="2600">
                <a:ea typeface="ＭＳ Ｐゴシック" panose="020B0600070205080204" pitchFamily="34" charset="-128"/>
                <a:hlinkClick r:id="rId3"/>
              </a:rPr>
              <a:t>http://emma.sourceforge.net/intro.html</a:t>
            </a:r>
            <a:endParaRPr lang="en-US" altLang="en-US" sz="2600">
              <a:ea typeface="ＭＳ Ｐゴシック" panose="020B0600070205080204" pitchFamily="34" charset="-128"/>
            </a:endParaRPr>
          </a:p>
          <a:p>
            <a:pPr>
              <a:lnSpc>
                <a:spcPct val="80000"/>
              </a:lnSpc>
            </a:pPr>
            <a:r>
              <a:rPr lang="en-US" altLang="en-US" sz="3000">
                <a:ea typeface="ＭＳ Ｐゴシック" panose="020B0600070205080204" pitchFamily="34" charset="-128"/>
              </a:rPr>
              <a:t>Download page:</a:t>
            </a:r>
          </a:p>
          <a:p>
            <a:pPr lvl="1">
              <a:lnSpc>
                <a:spcPct val="80000"/>
              </a:lnSpc>
            </a:pPr>
            <a:r>
              <a:rPr lang="en-US" altLang="en-US" sz="2600">
                <a:ea typeface="ＭＳ Ｐゴシック" panose="020B0600070205080204" pitchFamily="34" charset="-128"/>
                <a:hlinkClick r:id="rId4"/>
              </a:rPr>
              <a:t>http://sourceforge.net/projects/emma/files/</a:t>
            </a:r>
            <a:endParaRPr lang="en-US" altLang="en-US" sz="2600">
              <a:ea typeface="ＭＳ Ｐゴシック" panose="020B0600070205080204" pitchFamily="34" charset="-128"/>
            </a:endParaRPr>
          </a:p>
          <a:p>
            <a:pPr>
              <a:lnSpc>
                <a:spcPct val="80000"/>
              </a:lnSpc>
            </a:pPr>
            <a:r>
              <a:rPr lang="en-US" altLang="en-US" sz="3000">
                <a:ea typeface="ＭＳ Ｐゴシック" panose="020B0600070205080204" pitchFamily="34" charset="-128"/>
              </a:rPr>
              <a:t>Emma sample reports page:</a:t>
            </a:r>
          </a:p>
          <a:p>
            <a:pPr lvl="1">
              <a:lnSpc>
                <a:spcPct val="80000"/>
              </a:lnSpc>
            </a:pPr>
            <a:r>
              <a:rPr lang="en-US" altLang="en-US" sz="2600">
                <a:ea typeface="ＭＳ Ｐゴシック" panose="020B0600070205080204" pitchFamily="34" charset="-128"/>
                <a:hlinkClick r:id="rId5"/>
              </a:rPr>
              <a:t>http://emma.sourceforge.net/samples.html</a:t>
            </a:r>
            <a:endParaRPr lang="en-US" altLang="en-US" sz="2600">
              <a:ea typeface="ＭＳ Ｐゴシック" panose="020B0600070205080204" pitchFamily="34" charset="-128"/>
            </a:endParaRPr>
          </a:p>
          <a:p>
            <a:pPr>
              <a:lnSpc>
                <a:spcPct val="80000"/>
              </a:lnSpc>
            </a:pPr>
            <a:r>
              <a:rPr lang="en-US" altLang="en-US" sz="3000">
                <a:ea typeface="ＭＳ Ｐゴシック" panose="020B0600070205080204" pitchFamily="34" charset="-128"/>
              </a:rPr>
              <a:t>Emma FAQ page:</a:t>
            </a:r>
          </a:p>
          <a:p>
            <a:pPr lvl="1">
              <a:lnSpc>
                <a:spcPct val="80000"/>
              </a:lnSpc>
            </a:pPr>
            <a:r>
              <a:rPr lang="en-US" altLang="en-US" sz="2600">
                <a:ea typeface="ＭＳ Ｐゴシック" panose="020B0600070205080204" pitchFamily="34" charset="-128"/>
                <a:hlinkClick r:id="rId6"/>
              </a:rPr>
              <a:t>http://emma.sourceforge.net/faq.html</a:t>
            </a:r>
            <a:endParaRPr lang="en-US" altLang="en-US" sz="2600">
              <a:ea typeface="ＭＳ Ｐゴシック" panose="020B0600070205080204" pitchFamily="34" charset="-128"/>
            </a:endParaRPr>
          </a:p>
          <a:p>
            <a:pPr lvl="1">
              <a:lnSpc>
                <a:spcPct val="80000"/>
              </a:lnSpc>
              <a:buFontTx/>
              <a:buNone/>
            </a:pPr>
            <a:endParaRPr lang="en-US" altLang="en-US" sz="2600">
              <a:ea typeface="ＭＳ Ｐゴシック" panose="020B0600070205080204" pitchFamily="34" charset="-128"/>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a:extLst>
              <a:ext uri="{FF2B5EF4-FFF2-40B4-BE49-F238E27FC236}">
                <a16:creationId xmlns:a16="http://schemas.microsoft.com/office/drawing/2014/main" id="{9BE3E8B0-77E2-4E3C-9C1E-2108D89A6BC2}"/>
              </a:ext>
            </a:extLst>
          </p:cNvPr>
          <p:cNvSpPr>
            <a:spLocks noGrp="1"/>
          </p:cNvSpPr>
          <p:nvPr>
            <p:ph type="title"/>
          </p:nvPr>
        </p:nvSpPr>
        <p:spPr/>
        <p:txBody>
          <a:bodyPr/>
          <a:lstStyle/>
          <a:p>
            <a:r>
              <a:rPr lang="en-US" altLang="en-US">
                <a:ea typeface="ＭＳ Ｐゴシック" panose="020B0600070205080204" pitchFamily="34" charset="-128"/>
              </a:rPr>
              <a:t>Downloading and Installing Emma</a:t>
            </a:r>
          </a:p>
        </p:txBody>
      </p:sp>
      <p:sp>
        <p:nvSpPr>
          <p:cNvPr id="28674" name="Content Placeholder 2">
            <a:extLst>
              <a:ext uri="{FF2B5EF4-FFF2-40B4-BE49-F238E27FC236}">
                <a16:creationId xmlns:a16="http://schemas.microsoft.com/office/drawing/2014/main" id="{DA9DEF00-D4C4-4227-889B-1ED2F85B54B9}"/>
              </a:ext>
            </a:extLst>
          </p:cNvPr>
          <p:cNvSpPr>
            <a:spLocks noGrp="1"/>
          </p:cNvSpPr>
          <p:nvPr>
            <p:ph idx="1"/>
          </p:nvPr>
        </p:nvSpPr>
        <p:spPr>
          <a:xfrm>
            <a:off x="1981200" y="1495426"/>
            <a:ext cx="8229600" cy="5133975"/>
          </a:xfrm>
        </p:spPr>
        <p:txBody>
          <a:bodyPr/>
          <a:lstStyle/>
          <a:p>
            <a:pPr marL="514350" indent="-514350">
              <a:buFont typeface="Times New Roman" panose="02020603050405020304" pitchFamily="18" charset="0"/>
              <a:buAutoNum type="arabicPeriod"/>
            </a:pPr>
            <a:r>
              <a:rPr lang="en-US" altLang="en-US" sz="3000">
                <a:ea typeface="ＭＳ Ｐゴシック" panose="020B0600070205080204" pitchFamily="34" charset="-128"/>
              </a:rPr>
              <a:t>Go to the download page:</a:t>
            </a:r>
          </a:p>
          <a:p>
            <a:pPr marL="971550" lvl="1" indent="-514350"/>
            <a:r>
              <a:rPr lang="en-US" altLang="en-US" sz="2600">
                <a:ea typeface="ＭＳ Ｐゴシック" panose="020B0600070205080204" pitchFamily="34" charset="-128"/>
                <a:hlinkClick r:id="rId2"/>
              </a:rPr>
              <a:t>http://sourceforge.net/projects/emma/files/</a:t>
            </a:r>
            <a:endParaRPr lang="en-US" altLang="en-US" sz="2600">
              <a:ea typeface="ＭＳ Ｐゴシック" panose="020B0600070205080204" pitchFamily="34" charset="-128"/>
            </a:endParaRPr>
          </a:p>
          <a:p>
            <a:pPr marL="514350" indent="-514350">
              <a:buFont typeface="Times New Roman" panose="02020603050405020304" pitchFamily="18" charset="0"/>
              <a:buAutoNum type="arabicPeriod"/>
            </a:pPr>
            <a:r>
              <a:rPr lang="en-US" altLang="en-US" sz="3000">
                <a:ea typeface="ＭＳ Ｐゴシック" panose="020B0600070205080204" pitchFamily="34" charset="-128"/>
              </a:rPr>
              <a:t>Get the file </a:t>
            </a:r>
            <a:r>
              <a:rPr lang="en-US" altLang="en-US" sz="3000" b="1">
                <a:ea typeface="ＭＳ Ｐゴシック" panose="020B0600070205080204" pitchFamily="34" charset="-128"/>
              </a:rPr>
              <a:t>emma-2.0.5312-lib.zip </a:t>
            </a:r>
            <a:r>
              <a:rPr lang="en-US" altLang="en-US" sz="3000">
                <a:ea typeface="ＭＳ Ｐゴシック" panose="020B0600070205080204" pitchFamily="34" charset="-128"/>
              </a:rPr>
              <a:t>in the </a:t>
            </a:r>
            <a:r>
              <a:rPr lang="en-US" altLang="en-US" sz="3000" b="1">
                <a:ea typeface="ＭＳ Ｐゴシック" panose="020B0600070205080204" pitchFamily="34" charset="-128"/>
              </a:rPr>
              <a:t>emma-release </a:t>
            </a:r>
            <a:r>
              <a:rPr lang="en-US" altLang="en-US" sz="3000">
                <a:ea typeface="ＭＳ Ｐゴシック" panose="020B0600070205080204" pitchFamily="34" charset="-128"/>
              </a:rPr>
              <a:t>directory.</a:t>
            </a:r>
          </a:p>
          <a:p>
            <a:pPr marL="971550" lvl="1" indent="-514350"/>
            <a:r>
              <a:rPr lang="en-US" altLang="en-US" sz="2600">
                <a:ea typeface="ＭＳ Ｐゴシック" panose="020B0600070205080204" pitchFamily="34" charset="-128"/>
              </a:rPr>
              <a:t>The download starts automatically after a short sourceforge advertisement. </a:t>
            </a:r>
          </a:p>
          <a:p>
            <a:pPr marL="514350" indent="-514350">
              <a:buFont typeface="Times New Roman" panose="02020603050405020304" pitchFamily="18" charset="0"/>
              <a:buAutoNum type="arabicPeriod"/>
            </a:pPr>
            <a:r>
              <a:rPr lang="en-US" altLang="en-US" sz="3000">
                <a:ea typeface="ＭＳ Ｐゴシック" panose="020B0600070205080204" pitchFamily="34" charset="-128"/>
              </a:rPr>
              <a:t>Unzip the </a:t>
            </a:r>
            <a:r>
              <a:rPr lang="en-US" altLang="en-US" sz="3000" b="1">
                <a:ea typeface="ＭＳ Ｐゴシック" panose="020B0600070205080204" pitchFamily="34" charset="-128"/>
              </a:rPr>
              <a:t>emma-2.0.5312-lib.zip </a:t>
            </a:r>
            <a:r>
              <a:rPr lang="en-US" altLang="en-US" sz="3000">
                <a:ea typeface="ＭＳ Ｐゴシック" panose="020B0600070205080204" pitchFamily="34" charset="-128"/>
              </a:rPr>
              <a:t>file and put the file </a:t>
            </a:r>
            <a:r>
              <a:rPr lang="en-US" altLang="en-US" sz="3000" b="1">
                <a:ea typeface="ＭＳ Ｐゴシック" panose="020B0600070205080204" pitchFamily="34" charset="-128"/>
              </a:rPr>
              <a:t>emma.jar</a:t>
            </a:r>
            <a:r>
              <a:rPr lang="en-US" altLang="en-US" sz="3000">
                <a:ea typeface="ＭＳ Ｐゴシック" panose="020B0600070205080204" pitchFamily="34" charset="-128"/>
              </a:rPr>
              <a:t> in the directory with the code.</a:t>
            </a:r>
          </a:p>
          <a:p>
            <a:pPr marL="971550" lvl="1" indent="-514350"/>
            <a:r>
              <a:rPr lang="en-US" altLang="en-US" sz="2600">
                <a:ea typeface="ＭＳ Ｐゴシック" panose="020B0600070205080204" pitchFamily="34" charset="-128"/>
              </a:rPr>
              <a:t>You can put the file elsewhere as long as you include the directory in the java class path using the </a:t>
            </a:r>
            <a:r>
              <a:rPr lang="ja-JP" altLang="en-US" sz="2600">
                <a:ea typeface="ＭＳ Ｐゴシック" panose="020B0600070205080204" pitchFamily="34" charset="-128"/>
              </a:rPr>
              <a:t>“</a:t>
            </a:r>
            <a:r>
              <a:rPr lang="en-US" altLang="ja-JP" sz="2600">
                <a:ea typeface="ＭＳ Ｐゴシック" panose="020B0600070205080204" pitchFamily="34" charset="-128"/>
              </a:rPr>
              <a:t>–cp</a:t>
            </a:r>
            <a:r>
              <a:rPr lang="ja-JP" altLang="en-US" sz="2600">
                <a:ea typeface="ＭＳ Ｐゴシック" panose="020B0600070205080204" pitchFamily="34" charset="-128"/>
              </a:rPr>
              <a:t>”</a:t>
            </a:r>
            <a:r>
              <a:rPr lang="en-US" altLang="ja-JP" sz="2600">
                <a:ea typeface="ＭＳ Ｐゴシック" panose="020B0600070205080204" pitchFamily="34" charset="-128"/>
              </a:rPr>
              <a:t> option.</a:t>
            </a:r>
            <a:endParaRPr lang="en-US" altLang="en-US" sz="2600">
              <a:ea typeface="ＭＳ Ｐゴシック" panose="020B0600070205080204" pitchFamily="34" charset="-128"/>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a:extLst>
              <a:ext uri="{FF2B5EF4-FFF2-40B4-BE49-F238E27FC236}">
                <a16:creationId xmlns:a16="http://schemas.microsoft.com/office/drawing/2014/main" id="{9E51813B-B210-4E70-8178-1FEBC17F1A16}"/>
              </a:ext>
            </a:extLst>
          </p:cNvPr>
          <p:cNvSpPr>
            <a:spLocks noGrp="1" noChangeArrowheads="1"/>
          </p:cNvSpPr>
          <p:nvPr>
            <p:ph type="title"/>
          </p:nvPr>
        </p:nvSpPr>
        <p:spPr/>
        <p:txBody>
          <a:bodyPr/>
          <a:lstStyle/>
          <a:p>
            <a:r>
              <a:rPr lang="en-US" altLang="en-US"/>
              <a:t>Test-driven development</a:t>
            </a:r>
          </a:p>
        </p:txBody>
      </p:sp>
      <p:sp>
        <p:nvSpPr>
          <p:cNvPr id="496643" name="Rectangle 3">
            <a:extLst>
              <a:ext uri="{FF2B5EF4-FFF2-40B4-BE49-F238E27FC236}">
                <a16:creationId xmlns:a16="http://schemas.microsoft.com/office/drawing/2014/main" id="{7EAD16A0-52B3-4833-8910-FFA575BA7726}"/>
              </a:ext>
            </a:extLst>
          </p:cNvPr>
          <p:cNvSpPr>
            <a:spLocks noGrp="1" noChangeArrowheads="1"/>
          </p:cNvSpPr>
          <p:nvPr>
            <p:ph type="body" idx="1"/>
          </p:nvPr>
        </p:nvSpPr>
        <p:spPr>
          <a:xfrm>
            <a:off x="1524000" y="1295400"/>
            <a:ext cx="9144000" cy="5562600"/>
          </a:xfrm>
        </p:spPr>
        <p:txBody>
          <a:bodyPr/>
          <a:lstStyle/>
          <a:p>
            <a:r>
              <a:rPr lang="en-US" altLang="en-US">
                <a:solidFill>
                  <a:srgbClr val="262626"/>
                </a:solidFill>
              </a:rPr>
              <a:t>Unit tests can be written after, during, or even </a:t>
            </a:r>
            <a:r>
              <a:rPr lang="en-US" altLang="en-US" i="1">
                <a:solidFill>
                  <a:srgbClr val="262626"/>
                </a:solidFill>
              </a:rPr>
              <a:t>before</a:t>
            </a:r>
            <a:r>
              <a:rPr lang="en-US" altLang="en-US">
                <a:solidFill>
                  <a:srgbClr val="262626"/>
                </a:solidFill>
              </a:rPr>
              <a:t> coding.</a:t>
            </a:r>
          </a:p>
          <a:p>
            <a:pPr lvl="1"/>
            <a:r>
              <a:rPr lang="en-US" altLang="en-US" b="1">
                <a:solidFill>
                  <a:srgbClr val="404040"/>
                </a:solidFill>
              </a:rPr>
              <a:t>test-driven development</a:t>
            </a:r>
            <a:r>
              <a:rPr lang="en-US" altLang="en-US">
                <a:solidFill>
                  <a:srgbClr val="404040"/>
                </a:solidFill>
              </a:rPr>
              <a:t>: Write tests, </a:t>
            </a:r>
            <a:r>
              <a:rPr lang="en-US" altLang="en-US" i="1">
                <a:solidFill>
                  <a:srgbClr val="404040"/>
                </a:solidFill>
              </a:rPr>
              <a:t>then </a:t>
            </a:r>
            <a:r>
              <a:rPr lang="en-US" altLang="en-US">
                <a:solidFill>
                  <a:srgbClr val="404040"/>
                </a:solidFill>
              </a:rPr>
              <a:t>write code to pass them.</a:t>
            </a:r>
          </a:p>
          <a:p>
            <a:pPr lvl="1"/>
            <a:endParaRPr lang="en-US" altLang="en-US">
              <a:solidFill>
                <a:srgbClr val="404040"/>
              </a:solidFill>
            </a:endParaRPr>
          </a:p>
          <a:p>
            <a:r>
              <a:rPr lang="en-US" altLang="en-US">
                <a:solidFill>
                  <a:srgbClr val="262626"/>
                </a:solidFill>
              </a:rPr>
              <a:t>Imagine that we'd like to add a method </a:t>
            </a:r>
            <a:r>
              <a:rPr lang="en-US" altLang="en-US">
                <a:solidFill>
                  <a:srgbClr val="262626"/>
                </a:solidFill>
                <a:latin typeface="Courier New" panose="02070309020205020404" pitchFamily="49" charset="0"/>
              </a:rPr>
              <a:t>subtractWeeks</a:t>
            </a:r>
            <a:r>
              <a:rPr lang="en-US" altLang="en-US">
                <a:solidFill>
                  <a:srgbClr val="262626"/>
                </a:solidFill>
              </a:rPr>
              <a:t> to our </a:t>
            </a:r>
            <a:r>
              <a:rPr lang="en-US" altLang="en-US">
                <a:solidFill>
                  <a:srgbClr val="262626"/>
                </a:solidFill>
                <a:latin typeface="Courier New" panose="02070309020205020404" pitchFamily="49" charset="0"/>
              </a:rPr>
              <a:t>Date</a:t>
            </a:r>
            <a:r>
              <a:rPr lang="en-US" altLang="en-US">
                <a:solidFill>
                  <a:srgbClr val="262626"/>
                </a:solidFill>
              </a:rPr>
              <a:t> class, that shifts this </a:t>
            </a:r>
            <a:r>
              <a:rPr lang="en-US" altLang="en-US">
                <a:solidFill>
                  <a:srgbClr val="262626"/>
                </a:solidFill>
                <a:latin typeface="Courier New" panose="02070309020205020404" pitchFamily="49" charset="0"/>
              </a:rPr>
              <a:t>Date</a:t>
            </a:r>
            <a:r>
              <a:rPr lang="en-US" altLang="en-US">
                <a:solidFill>
                  <a:srgbClr val="262626"/>
                </a:solidFill>
              </a:rPr>
              <a:t> backward in time by the given number of weeks.</a:t>
            </a:r>
          </a:p>
          <a:p>
            <a:pPr lvl="1"/>
            <a:endParaRPr lang="en-US" altLang="en-US">
              <a:solidFill>
                <a:srgbClr val="404040"/>
              </a:solidFill>
            </a:endParaRPr>
          </a:p>
          <a:p>
            <a:r>
              <a:rPr lang="en-US" altLang="en-US">
                <a:solidFill>
                  <a:srgbClr val="262626"/>
                </a:solidFill>
              </a:rPr>
              <a:t>Write code to test this method </a:t>
            </a:r>
            <a:r>
              <a:rPr lang="en-US" altLang="en-US" i="1">
                <a:solidFill>
                  <a:srgbClr val="262626"/>
                </a:solidFill>
              </a:rPr>
              <a:t>before </a:t>
            </a:r>
            <a:r>
              <a:rPr lang="en-US" altLang="en-US">
                <a:solidFill>
                  <a:srgbClr val="262626"/>
                </a:solidFill>
              </a:rPr>
              <a:t>it has been written.</a:t>
            </a:r>
          </a:p>
          <a:p>
            <a:pPr lvl="1"/>
            <a:r>
              <a:rPr lang="en-US" altLang="en-US">
                <a:solidFill>
                  <a:srgbClr val="404040"/>
                </a:solidFill>
              </a:rPr>
              <a:t>Then once we do implement the method, we'll know if it works.</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a:extLst>
              <a:ext uri="{FF2B5EF4-FFF2-40B4-BE49-F238E27FC236}">
                <a16:creationId xmlns:a16="http://schemas.microsoft.com/office/drawing/2014/main" id="{CFA64299-C8A6-4808-8605-73AB98411D68}"/>
              </a:ext>
            </a:extLst>
          </p:cNvPr>
          <p:cNvSpPr>
            <a:spLocks noGrp="1" noChangeArrowheads="1"/>
          </p:cNvSpPr>
          <p:nvPr>
            <p:ph type="title"/>
          </p:nvPr>
        </p:nvSpPr>
        <p:spPr/>
        <p:txBody>
          <a:bodyPr/>
          <a:lstStyle/>
          <a:p>
            <a:r>
              <a:rPr lang="en-US" altLang="en-US"/>
              <a:t>Difficulties of testing</a:t>
            </a:r>
          </a:p>
        </p:txBody>
      </p:sp>
      <p:sp>
        <p:nvSpPr>
          <p:cNvPr id="489475" name="Rectangle 3">
            <a:extLst>
              <a:ext uri="{FF2B5EF4-FFF2-40B4-BE49-F238E27FC236}">
                <a16:creationId xmlns:a16="http://schemas.microsoft.com/office/drawing/2014/main" id="{3B47B9D1-2290-461D-8EFD-0DA3331F086C}"/>
              </a:ext>
            </a:extLst>
          </p:cNvPr>
          <p:cNvSpPr>
            <a:spLocks noGrp="1" noChangeArrowheads="1"/>
          </p:cNvSpPr>
          <p:nvPr>
            <p:ph type="body" idx="1"/>
          </p:nvPr>
        </p:nvSpPr>
        <p:spPr>
          <a:xfrm>
            <a:off x="1524000" y="1295400"/>
            <a:ext cx="9144000" cy="5562600"/>
          </a:xfrm>
        </p:spPr>
        <p:txBody>
          <a:bodyPr/>
          <a:lstStyle/>
          <a:p>
            <a:pPr>
              <a:lnSpc>
                <a:spcPct val="110000"/>
              </a:lnSpc>
            </a:pPr>
            <a:r>
              <a:rPr lang="en-US" altLang="en-US">
                <a:solidFill>
                  <a:srgbClr val="262626"/>
                </a:solidFill>
              </a:rPr>
              <a:t>Perception by some developers and managers:</a:t>
            </a:r>
          </a:p>
          <a:p>
            <a:pPr lvl="1">
              <a:lnSpc>
                <a:spcPct val="110000"/>
              </a:lnSpc>
            </a:pPr>
            <a:r>
              <a:rPr lang="en-US" altLang="en-US">
                <a:solidFill>
                  <a:srgbClr val="404040"/>
                </a:solidFill>
              </a:rPr>
              <a:t>Testing is seen as a novice's job.</a:t>
            </a:r>
          </a:p>
          <a:p>
            <a:pPr lvl="1">
              <a:lnSpc>
                <a:spcPct val="110000"/>
              </a:lnSpc>
            </a:pPr>
            <a:r>
              <a:rPr lang="en-US" altLang="en-US">
                <a:solidFill>
                  <a:srgbClr val="404040"/>
                </a:solidFill>
              </a:rPr>
              <a:t>Assigned to the least experienced team members.</a:t>
            </a:r>
          </a:p>
          <a:p>
            <a:pPr lvl="1">
              <a:lnSpc>
                <a:spcPct val="110000"/>
              </a:lnSpc>
            </a:pPr>
            <a:r>
              <a:rPr lang="en-US" altLang="en-US">
                <a:solidFill>
                  <a:srgbClr val="404040"/>
                </a:solidFill>
              </a:rPr>
              <a:t>Done as an afterthought (if at all).</a:t>
            </a:r>
          </a:p>
          <a:p>
            <a:pPr lvl="2">
              <a:lnSpc>
                <a:spcPct val="110000"/>
              </a:lnSpc>
            </a:pPr>
            <a:r>
              <a:rPr lang="en-US" altLang="en-US"/>
              <a:t>"My code is good; it won't have bugs.  I don't need to test it."</a:t>
            </a:r>
          </a:p>
          <a:p>
            <a:pPr lvl="2">
              <a:lnSpc>
                <a:spcPct val="110000"/>
              </a:lnSpc>
            </a:pPr>
            <a:r>
              <a:rPr lang="en-US" altLang="en-US"/>
              <a:t>"I'll just find the bugs by running the client program."</a:t>
            </a:r>
          </a:p>
          <a:p>
            <a:pPr lvl="1">
              <a:lnSpc>
                <a:spcPct val="110000"/>
              </a:lnSpc>
            </a:pPr>
            <a:endParaRPr lang="en-US" altLang="en-US">
              <a:solidFill>
                <a:srgbClr val="404040"/>
              </a:solidFill>
            </a:endParaRPr>
          </a:p>
          <a:p>
            <a:pPr>
              <a:lnSpc>
                <a:spcPct val="110000"/>
              </a:lnSpc>
            </a:pPr>
            <a:r>
              <a:rPr lang="en-US" altLang="en-US">
                <a:solidFill>
                  <a:srgbClr val="262626"/>
                </a:solidFill>
              </a:rPr>
              <a:t>Limitations of what testing can show you:</a:t>
            </a:r>
          </a:p>
          <a:p>
            <a:pPr lvl="1">
              <a:lnSpc>
                <a:spcPct val="110000"/>
              </a:lnSpc>
            </a:pPr>
            <a:r>
              <a:rPr lang="en-US" altLang="en-US">
                <a:solidFill>
                  <a:srgbClr val="404040"/>
                </a:solidFill>
              </a:rPr>
              <a:t>It is impossible to completely test a system.</a:t>
            </a:r>
          </a:p>
          <a:p>
            <a:pPr lvl="1">
              <a:lnSpc>
                <a:spcPct val="110000"/>
              </a:lnSpc>
            </a:pPr>
            <a:r>
              <a:rPr lang="en-US" altLang="en-US">
                <a:solidFill>
                  <a:srgbClr val="404040"/>
                </a:solidFill>
              </a:rPr>
              <a:t>Testing does not always directly reveal the actual bugs in the code.</a:t>
            </a:r>
          </a:p>
          <a:p>
            <a:pPr lvl="1">
              <a:lnSpc>
                <a:spcPct val="110000"/>
              </a:lnSpc>
            </a:pPr>
            <a:r>
              <a:rPr lang="en-US" altLang="en-US">
                <a:solidFill>
                  <a:srgbClr val="404040"/>
                </a:solidFill>
              </a:rPr>
              <a:t>Testing does not prove the absence of errors in software.</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887AD13-3824-4BE9-B387-1692F5AFDBC0}"/>
              </a:ext>
            </a:extLst>
          </p:cNvPr>
          <p:cNvSpPr>
            <a:spLocks noGrp="1"/>
          </p:cNvSpPr>
          <p:nvPr>
            <p:ph type="ftr" sz="quarter" idx="10"/>
          </p:nvPr>
        </p:nvSpPr>
        <p:spPr/>
        <p:txBody>
          <a:bodyPr/>
          <a:lstStyle/>
          <a:p>
            <a:r>
              <a:rPr lang="en-US" altLang="en-US"/>
              <a:t>Unit testing with JUnit</a:t>
            </a:r>
          </a:p>
        </p:txBody>
      </p:sp>
      <p:sp>
        <p:nvSpPr>
          <p:cNvPr id="5" name="Slide Number Placeholder 4">
            <a:extLst>
              <a:ext uri="{FF2B5EF4-FFF2-40B4-BE49-F238E27FC236}">
                <a16:creationId xmlns:a16="http://schemas.microsoft.com/office/drawing/2014/main" id="{7F69A37C-3B99-4DF2-9924-B784D7960523}"/>
              </a:ext>
            </a:extLst>
          </p:cNvPr>
          <p:cNvSpPr>
            <a:spLocks noGrp="1"/>
          </p:cNvSpPr>
          <p:nvPr>
            <p:ph type="sldNum" sz="quarter" idx="11"/>
          </p:nvPr>
        </p:nvSpPr>
        <p:spPr/>
        <p:txBody>
          <a:bodyPr/>
          <a:lstStyle/>
          <a:p>
            <a:fld id="{53450076-52B0-473C-B133-BD80F509A864}" type="slidenum">
              <a:rPr lang="en-US" altLang="en-US"/>
              <a:pPr/>
              <a:t>5</a:t>
            </a:fld>
            <a:endParaRPr lang="en-US" altLang="en-US"/>
          </a:p>
        </p:txBody>
      </p:sp>
      <p:sp>
        <p:nvSpPr>
          <p:cNvPr id="457730" name="Rectangle 2">
            <a:extLst>
              <a:ext uri="{FF2B5EF4-FFF2-40B4-BE49-F238E27FC236}">
                <a16:creationId xmlns:a16="http://schemas.microsoft.com/office/drawing/2014/main" id="{ED65ED6B-42B9-4F22-B898-D83B06F6B0EA}"/>
              </a:ext>
            </a:extLst>
          </p:cNvPr>
          <p:cNvSpPr>
            <a:spLocks noGrp="1" noChangeArrowheads="1"/>
          </p:cNvSpPr>
          <p:nvPr>
            <p:ph type="title"/>
          </p:nvPr>
        </p:nvSpPr>
        <p:spPr/>
        <p:txBody>
          <a:bodyPr/>
          <a:lstStyle/>
          <a:p>
            <a:r>
              <a:rPr lang="en-GB" altLang="en-US"/>
              <a:t>What should be tested ?</a:t>
            </a:r>
            <a:endParaRPr lang="de-DE" altLang="en-US"/>
          </a:p>
        </p:txBody>
      </p:sp>
      <p:sp>
        <p:nvSpPr>
          <p:cNvPr id="457731" name="Rectangle 3">
            <a:extLst>
              <a:ext uri="{FF2B5EF4-FFF2-40B4-BE49-F238E27FC236}">
                <a16:creationId xmlns:a16="http://schemas.microsoft.com/office/drawing/2014/main" id="{8EE6C3E0-42E4-41CC-8520-EABD021291E5}"/>
              </a:ext>
            </a:extLst>
          </p:cNvPr>
          <p:cNvSpPr>
            <a:spLocks noGrp="1" noChangeArrowheads="1"/>
          </p:cNvSpPr>
          <p:nvPr>
            <p:ph type="body" idx="1"/>
          </p:nvPr>
        </p:nvSpPr>
        <p:spPr/>
        <p:txBody>
          <a:bodyPr/>
          <a:lstStyle/>
          <a:p>
            <a:pPr>
              <a:buFont typeface="Wingdings" panose="05000000000000000000" pitchFamily="2" charset="2"/>
              <a:buNone/>
            </a:pPr>
            <a:endParaRPr lang="en-GB" altLang="en-US"/>
          </a:p>
          <a:p>
            <a:r>
              <a:rPr lang="en-GB" altLang="en-US"/>
              <a:t>Test for boundary conditions</a:t>
            </a:r>
            <a:endParaRPr lang="de-DE" altLang="en-US"/>
          </a:p>
          <a:p>
            <a:r>
              <a:rPr lang="en-GB" altLang="en-US"/>
              <a:t>Test for both success and failure</a:t>
            </a:r>
            <a:endParaRPr lang="de-DE" altLang="en-US"/>
          </a:p>
          <a:p>
            <a:r>
              <a:rPr lang="de-DE" altLang="en-US"/>
              <a:t>Test for general functionality</a:t>
            </a:r>
          </a:p>
          <a:p>
            <a:r>
              <a:rPr lang="de-DE" altLang="en-US"/>
              <a:t>Etc..</a:t>
            </a:r>
          </a:p>
          <a:p>
            <a:pPr>
              <a:buFont typeface="Wingdings" panose="05000000000000000000" pitchFamily="2" charset="2"/>
              <a:buNone/>
            </a:pPr>
            <a:endParaRPr lang="de-DE"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68A9CFE-1F33-41CB-8739-63C95EA65804}"/>
              </a:ext>
            </a:extLst>
          </p:cNvPr>
          <p:cNvSpPr>
            <a:spLocks noGrp="1"/>
          </p:cNvSpPr>
          <p:nvPr>
            <p:ph type="ftr" sz="quarter" idx="10"/>
          </p:nvPr>
        </p:nvSpPr>
        <p:spPr/>
        <p:txBody>
          <a:bodyPr/>
          <a:lstStyle/>
          <a:p>
            <a:r>
              <a:rPr lang="en-US" altLang="en-US"/>
              <a:t>Unit testing with JUnit</a:t>
            </a:r>
          </a:p>
        </p:txBody>
      </p:sp>
      <p:sp>
        <p:nvSpPr>
          <p:cNvPr id="5" name="Slide Number Placeholder 4">
            <a:extLst>
              <a:ext uri="{FF2B5EF4-FFF2-40B4-BE49-F238E27FC236}">
                <a16:creationId xmlns:a16="http://schemas.microsoft.com/office/drawing/2014/main" id="{E184ADC8-AF03-4A52-A3C1-0C84050C6E57}"/>
              </a:ext>
            </a:extLst>
          </p:cNvPr>
          <p:cNvSpPr>
            <a:spLocks noGrp="1"/>
          </p:cNvSpPr>
          <p:nvPr>
            <p:ph type="sldNum" sz="quarter" idx="11"/>
          </p:nvPr>
        </p:nvSpPr>
        <p:spPr/>
        <p:txBody>
          <a:bodyPr/>
          <a:lstStyle/>
          <a:p>
            <a:fld id="{93BC5FAB-B2A6-42E6-ADF6-817CCB4CEBFE}" type="slidenum">
              <a:rPr lang="en-US" altLang="en-US"/>
              <a:pPr/>
              <a:t>6</a:t>
            </a:fld>
            <a:endParaRPr lang="en-US" altLang="en-US"/>
          </a:p>
        </p:txBody>
      </p:sp>
      <p:sp>
        <p:nvSpPr>
          <p:cNvPr id="442370" name="Rectangle 2">
            <a:extLst>
              <a:ext uri="{FF2B5EF4-FFF2-40B4-BE49-F238E27FC236}">
                <a16:creationId xmlns:a16="http://schemas.microsoft.com/office/drawing/2014/main" id="{1260CEDF-3826-402D-B035-B5D68A6E8E81}"/>
              </a:ext>
            </a:extLst>
          </p:cNvPr>
          <p:cNvSpPr>
            <a:spLocks noGrp="1" noChangeArrowheads="1"/>
          </p:cNvSpPr>
          <p:nvPr>
            <p:ph type="title"/>
          </p:nvPr>
        </p:nvSpPr>
        <p:spPr>
          <a:xfrm>
            <a:off x="2062163" y="377825"/>
            <a:ext cx="7543800" cy="1295400"/>
          </a:xfrm>
        </p:spPr>
        <p:txBody>
          <a:bodyPr/>
          <a:lstStyle/>
          <a:p>
            <a:r>
              <a:rPr lang="de-DE" altLang="en-US"/>
              <a:t>When to start testing</a:t>
            </a:r>
          </a:p>
        </p:txBody>
      </p:sp>
      <p:sp>
        <p:nvSpPr>
          <p:cNvPr id="442371" name="Rectangle 3">
            <a:extLst>
              <a:ext uri="{FF2B5EF4-FFF2-40B4-BE49-F238E27FC236}">
                <a16:creationId xmlns:a16="http://schemas.microsoft.com/office/drawing/2014/main" id="{FEE91068-ABF3-4BDC-831C-C2AC526D019C}"/>
              </a:ext>
            </a:extLst>
          </p:cNvPr>
          <p:cNvSpPr>
            <a:spLocks noGrp="1" noChangeArrowheads="1"/>
          </p:cNvSpPr>
          <p:nvPr>
            <p:ph type="body" idx="1"/>
          </p:nvPr>
        </p:nvSpPr>
        <p:spPr>
          <a:xfrm>
            <a:off x="1886829" y="2574388"/>
            <a:ext cx="8418342" cy="2547498"/>
          </a:xfrm>
        </p:spPr>
        <p:txBody>
          <a:bodyPr/>
          <a:lstStyle/>
          <a:p>
            <a:pPr>
              <a:buFont typeface="Wingdings" panose="05000000000000000000" pitchFamily="2" charset="2"/>
              <a:buNone/>
            </a:pPr>
            <a:endParaRPr lang="de-DE" altLang="en-US" b="1" i="1" dirty="0"/>
          </a:p>
          <a:p>
            <a:pPr>
              <a:buFont typeface="Wingdings" panose="05000000000000000000" pitchFamily="2" charset="2"/>
              <a:buNone/>
            </a:pPr>
            <a:endParaRPr lang="de-DE" altLang="en-US" b="1" i="1" dirty="0"/>
          </a:p>
          <a:p>
            <a:pPr>
              <a:buFont typeface="Wingdings" panose="05000000000000000000" pitchFamily="2" charset="2"/>
              <a:buNone/>
            </a:pPr>
            <a:r>
              <a:rPr lang="de-DE" altLang="en-US" b="1" i="1" dirty="0"/>
              <a:t>	Software quality and testing is a life-cycle process</a:t>
            </a:r>
            <a:endParaRPr lang="de-DE"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DAA76C1-CDE4-42F5-A688-D6ACD94F90A1}"/>
              </a:ext>
            </a:extLst>
          </p:cNvPr>
          <p:cNvSpPr>
            <a:spLocks noGrp="1"/>
          </p:cNvSpPr>
          <p:nvPr>
            <p:ph type="ftr" sz="quarter" idx="10"/>
          </p:nvPr>
        </p:nvSpPr>
        <p:spPr/>
        <p:txBody>
          <a:bodyPr/>
          <a:lstStyle/>
          <a:p>
            <a:r>
              <a:rPr lang="en-US" altLang="en-US"/>
              <a:t>Unit testing with JUnit</a:t>
            </a:r>
          </a:p>
        </p:txBody>
      </p:sp>
      <p:sp>
        <p:nvSpPr>
          <p:cNvPr id="5" name="Slide Number Placeholder 4">
            <a:extLst>
              <a:ext uri="{FF2B5EF4-FFF2-40B4-BE49-F238E27FC236}">
                <a16:creationId xmlns:a16="http://schemas.microsoft.com/office/drawing/2014/main" id="{11A4377F-AF13-4F2A-A052-A70D2947DC26}"/>
              </a:ext>
            </a:extLst>
          </p:cNvPr>
          <p:cNvSpPr>
            <a:spLocks noGrp="1"/>
          </p:cNvSpPr>
          <p:nvPr>
            <p:ph type="sldNum" sz="quarter" idx="11"/>
          </p:nvPr>
        </p:nvSpPr>
        <p:spPr/>
        <p:txBody>
          <a:bodyPr/>
          <a:lstStyle/>
          <a:p>
            <a:fld id="{84A56B1A-4D2E-40AB-B361-6CBB3A380D6F}" type="slidenum">
              <a:rPr lang="en-US" altLang="en-US"/>
              <a:pPr/>
              <a:t>7</a:t>
            </a:fld>
            <a:endParaRPr lang="en-US" altLang="en-US"/>
          </a:p>
        </p:txBody>
      </p:sp>
      <p:sp>
        <p:nvSpPr>
          <p:cNvPr id="423938" name="Rectangle 2">
            <a:extLst>
              <a:ext uri="{FF2B5EF4-FFF2-40B4-BE49-F238E27FC236}">
                <a16:creationId xmlns:a16="http://schemas.microsoft.com/office/drawing/2014/main" id="{B139E011-5FFE-4ADE-A8F2-61BB3FCEB2C6}"/>
              </a:ext>
            </a:extLst>
          </p:cNvPr>
          <p:cNvSpPr>
            <a:spLocks noGrp="1" noChangeArrowheads="1"/>
          </p:cNvSpPr>
          <p:nvPr>
            <p:ph type="title"/>
          </p:nvPr>
        </p:nvSpPr>
        <p:spPr/>
        <p:txBody>
          <a:bodyPr/>
          <a:lstStyle/>
          <a:p>
            <a:r>
              <a:rPr lang="de-DE" altLang="en-US"/>
              <a:t>When to start testing...</a:t>
            </a:r>
          </a:p>
        </p:txBody>
      </p:sp>
      <p:sp>
        <p:nvSpPr>
          <p:cNvPr id="423939" name="Rectangle 3">
            <a:extLst>
              <a:ext uri="{FF2B5EF4-FFF2-40B4-BE49-F238E27FC236}">
                <a16:creationId xmlns:a16="http://schemas.microsoft.com/office/drawing/2014/main" id="{84C99F9F-72F4-4F21-BED4-D89DBE47E472}"/>
              </a:ext>
            </a:extLst>
          </p:cNvPr>
          <p:cNvSpPr>
            <a:spLocks noGrp="1" noChangeArrowheads="1"/>
          </p:cNvSpPr>
          <p:nvPr>
            <p:ph type="body" idx="1"/>
          </p:nvPr>
        </p:nvSpPr>
        <p:spPr/>
        <p:txBody>
          <a:bodyPr/>
          <a:lstStyle/>
          <a:p>
            <a:endParaRPr lang="de-DE" altLang="en-US"/>
          </a:p>
          <a:p>
            <a:r>
              <a:rPr lang="de-DE" altLang="en-US"/>
              <a:t>At the time of starting the projects</a:t>
            </a:r>
          </a:p>
          <a:p>
            <a:r>
              <a:rPr lang="de-DE" altLang="en-US"/>
              <a:t>How we start the projects ??</a:t>
            </a:r>
          </a:p>
          <a:p>
            <a:r>
              <a:rPr lang="de-DE" altLang="en-US"/>
              <a:t>Do we have any formal way ??</a:t>
            </a:r>
          </a:p>
          <a:p>
            <a:endParaRPr lang="de-DE"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D9744D5-E030-4332-9932-012FCE33AC64}"/>
              </a:ext>
            </a:extLst>
          </p:cNvPr>
          <p:cNvSpPr>
            <a:spLocks noGrp="1"/>
          </p:cNvSpPr>
          <p:nvPr>
            <p:ph type="ftr" sz="quarter" idx="10"/>
          </p:nvPr>
        </p:nvSpPr>
        <p:spPr/>
        <p:txBody>
          <a:bodyPr/>
          <a:lstStyle/>
          <a:p>
            <a:r>
              <a:rPr lang="en-US" altLang="en-US"/>
              <a:t>Unit testing with JUnit</a:t>
            </a:r>
          </a:p>
        </p:txBody>
      </p:sp>
      <p:sp>
        <p:nvSpPr>
          <p:cNvPr id="5" name="Slide Number Placeholder 4">
            <a:extLst>
              <a:ext uri="{FF2B5EF4-FFF2-40B4-BE49-F238E27FC236}">
                <a16:creationId xmlns:a16="http://schemas.microsoft.com/office/drawing/2014/main" id="{424AC6DE-47D4-431F-BA73-8B66856ABFDD}"/>
              </a:ext>
            </a:extLst>
          </p:cNvPr>
          <p:cNvSpPr>
            <a:spLocks noGrp="1"/>
          </p:cNvSpPr>
          <p:nvPr>
            <p:ph type="sldNum" sz="quarter" idx="11"/>
          </p:nvPr>
        </p:nvSpPr>
        <p:spPr/>
        <p:txBody>
          <a:bodyPr/>
          <a:lstStyle/>
          <a:p>
            <a:fld id="{3729655D-A41C-4F67-A325-BB8C14951B10}" type="slidenum">
              <a:rPr lang="en-US" altLang="en-US"/>
              <a:pPr/>
              <a:t>8</a:t>
            </a:fld>
            <a:endParaRPr lang="en-US" altLang="en-US"/>
          </a:p>
        </p:txBody>
      </p:sp>
      <p:sp>
        <p:nvSpPr>
          <p:cNvPr id="395266" name="Rectangle 2">
            <a:extLst>
              <a:ext uri="{FF2B5EF4-FFF2-40B4-BE49-F238E27FC236}">
                <a16:creationId xmlns:a16="http://schemas.microsoft.com/office/drawing/2014/main" id="{EAA03470-5BDD-43B7-9D32-5393BB213F61}"/>
              </a:ext>
            </a:extLst>
          </p:cNvPr>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vert="horz" lIns="90840" tIns="44623" rIns="90840" bIns="44623" rtlCol="0" anchor="ctr">
            <a:normAutofit/>
          </a:bodyPr>
          <a:lstStyle/>
          <a:p>
            <a:r>
              <a:rPr lang="en-GB" altLang="en-US"/>
              <a:t>The V-model of development</a:t>
            </a:r>
          </a:p>
        </p:txBody>
      </p:sp>
      <p:pic>
        <p:nvPicPr>
          <p:cNvPr id="395267" name="Picture 3">
            <a:extLst>
              <a:ext uri="{FF2B5EF4-FFF2-40B4-BE49-F238E27FC236}">
                <a16:creationId xmlns:a16="http://schemas.microsoft.com/office/drawing/2014/main" id="{D222C65D-F6EB-440B-A62E-0DE80C034049}"/>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5450" y="2217738"/>
            <a:ext cx="8923338" cy="312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91CE70C-876C-4995-BB38-439C394A05F3}"/>
              </a:ext>
            </a:extLst>
          </p:cNvPr>
          <p:cNvSpPr>
            <a:spLocks noGrp="1"/>
          </p:cNvSpPr>
          <p:nvPr>
            <p:ph type="ftr" sz="quarter" idx="10"/>
          </p:nvPr>
        </p:nvSpPr>
        <p:spPr/>
        <p:txBody>
          <a:bodyPr/>
          <a:lstStyle/>
          <a:p>
            <a:r>
              <a:rPr lang="en-US" altLang="en-US"/>
              <a:t>Unit testing with JUnit</a:t>
            </a:r>
          </a:p>
        </p:txBody>
      </p:sp>
      <p:sp>
        <p:nvSpPr>
          <p:cNvPr id="5" name="Slide Number Placeholder 4">
            <a:extLst>
              <a:ext uri="{FF2B5EF4-FFF2-40B4-BE49-F238E27FC236}">
                <a16:creationId xmlns:a16="http://schemas.microsoft.com/office/drawing/2014/main" id="{CD38EB59-E006-4270-BE36-915070E07B64}"/>
              </a:ext>
            </a:extLst>
          </p:cNvPr>
          <p:cNvSpPr>
            <a:spLocks noGrp="1"/>
          </p:cNvSpPr>
          <p:nvPr>
            <p:ph type="sldNum" sz="quarter" idx="11"/>
          </p:nvPr>
        </p:nvSpPr>
        <p:spPr/>
        <p:txBody>
          <a:bodyPr/>
          <a:lstStyle/>
          <a:p>
            <a:fld id="{2649CC1B-E58E-48FE-9EA4-ABA57EBBD228}" type="slidenum">
              <a:rPr lang="en-US" altLang="en-US"/>
              <a:pPr/>
              <a:t>9</a:t>
            </a:fld>
            <a:endParaRPr lang="en-US" altLang="en-US"/>
          </a:p>
        </p:txBody>
      </p:sp>
      <p:sp>
        <p:nvSpPr>
          <p:cNvPr id="444418" name="Rectangle 2">
            <a:extLst>
              <a:ext uri="{FF2B5EF4-FFF2-40B4-BE49-F238E27FC236}">
                <a16:creationId xmlns:a16="http://schemas.microsoft.com/office/drawing/2014/main" id="{2417BAA6-A910-48F0-BFC2-754854F51FE0}"/>
              </a:ext>
            </a:extLst>
          </p:cNvPr>
          <p:cNvSpPr>
            <a:spLocks noGrp="1" noChangeArrowheads="1"/>
          </p:cNvSpPr>
          <p:nvPr>
            <p:ph type="title"/>
          </p:nvPr>
        </p:nvSpPr>
        <p:spPr/>
        <p:txBody>
          <a:bodyPr/>
          <a:lstStyle/>
          <a:p>
            <a:r>
              <a:rPr lang="de-DE" altLang="en-US"/>
              <a:t>Fact of testing</a:t>
            </a:r>
          </a:p>
        </p:txBody>
      </p:sp>
      <p:sp>
        <p:nvSpPr>
          <p:cNvPr id="444419" name="Rectangle 3">
            <a:extLst>
              <a:ext uri="{FF2B5EF4-FFF2-40B4-BE49-F238E27FC236}">
                <a16:creationId xmlns:a16="http://schemas.microsoft.com/office/drawing/2014/main" id="{16AA0309-BD0D-4AAB-97EC-96E8B52DA8E4}"/>
              </a:ext>
            </a:extLst>
          </p:cNvPr>
          <p:cNvSpPr>
            <a:spLocks noGrp="1" noChangeArrowheads="1"/>
          </p:cNvSpPr>
          <p:nvPr>
            <p:ph type="body" idx="1"/>
          </p:nvPr>
        </p:nvSpPr>
        <p:spPr>
          <a:xfrm>
            <a:off x="1935480" y="2534114"/>
            <a:ext cx="7897837" cy="1789772"/>
          </a:xfrm>
        </p:spPr>
        <p:txBody>
          <a:bodyPr/>
          <a:lstStyle/>
          <a:p>
            <a:pPr>
              <a:buFont typeface="Wingdings" panose="05000000000000000000" pitchFamily="2" charset="2"/>
              <a:buNone/>
            </a:pPr>
            <a:endParaRPr lang="de-DE" altLang="en-US" b="1" i="1" dirty="0"/>
          </a:p>
          <a:p>
            <a:pPr>
              <a:buFont typeface="Wingdings" panose="05000000000000000000" pitchFamily="2" charset="2"/>
              <a:buNone/>
            </a:pPr>
            <a:endParaRPr lang="de-DE" altLang="en-US" b="1" i="1" dirty="0"/>
          </a:p>
          <a:p>
            <a:pPr>
              <a:buFont typeface="Wingdings" panose="05000000000000000000" pitchFamily="2" charset="2"/>
              <a:buNone/>
            </a:pPr>
            <a:r>
              <a:rPr lang="de-DE" altLang="en-US" b="1" i="1" dirty="0"/>
              <a:t>	Testing does not guarantee the absence of defects</a:t>
            </a:r>
            <a:endParaRPr lang="de-DE" altLang="en-US" dirty="0"/>
          </a:p>
          <a:p>
            <a:pPr>
              <a:buFont typeface="Wingdings" panose="05000000000000000000" pitchFamily="2" charset="2"/>
              <a:buNone/>
            </a:pPr>
            <a:endParaRPr lang="de-DE" alt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1943</TotalTime>
  <Words>2921</Words>
  <Application>Microsoft Office PowerPoint</Application>
  <PresentationFormat>Widescreen</PresentationFormat>
  <Paragraphs>395</Paragraphs>
  <Slides>38</Slides>
  <Notes>3</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50" baseType="lpstr">
      <vt:lpstr>Arial</vt:lpstr>
      <vt:lpstr>Arial Black</vt:lpstr>
      <vt:lpstr>Arial Narrow</vt:lpstr>
      <vt:lpstr>Calibri</vt:lpstr>
      <vt:lpstr>Calibri Light</vt:lpstr>
      <vt:lpstr>Courier New</vt:lpstr>
      <vt:lpstr>Helvetica</vt:lpstr>
      <vt:lpstr>Times New Roman</vt:lpstr>
      <vt:lpstr>Verdana</vt:lpstr>
      <vt:lpstr>Wingdings</vt:lpstr>
      <vt:lpstr>Office Theme</vt:lpstr>
      <vt:lpstr>Visio</vt:lpstr>
      <vt:lpstr>PowerPoint Presentation</vt:lpstr>
      <vt:lpstr>Bugs and testing</vt:lpstr>
      <vt:lpstr>Why?</vt:lpstr>
      <vt:lpstr>Difficulties of testing</vt:lpstr>
      <vt:lpstr>What should be tested ?</vt:lpstr>
      <vt:lpstr>When to start testing</vt:lpstr>
      <vt:lpstr>When to start testing...</vt:lpstr>
      <vt:lpstr>The V-model of development</vt:lpstr>
      <vt:lpstr>Fact of testing</vt:lpstr>
      <vt:lpstr>What is test case</vt:lpstr>
      <vt:lpstr>Good test case design</vt:lpstr>
      <vt:lpstr>Test case "smells"</vt:lpstr>
      <vt:lpstr>Test case design technique</vt:lpstr>
      <vt:lpstr>Black Box tests</vt:lpstr>
      <vt:lpstr>White Box tests</vt:lpstr>
      <vt:lpstr>Gray Box tests</vt:lpstr>
      <vt:lpstr>Types of Tests</vt:lpstr>
      <vt:lpstr>Unit testing</vt:lpstr>
      <vt:lpstr>What is a testing framework?</vt:lpstr>
      <vt:lpstr>Why use a testing framework?</vt:lpstr>
      <vt:lpstr>JUnit and Eclipse</vt:lpstr>
      <vt:lpstr>Running a test</vt:lpstr>
      <vt:lpstr>Architectural overview</vt:lpstr>
      <vt:lpstr>A JUnit test class</vt:lpstr>
      <vt:lpstr>Test suites</vt:lpstr>
      <vt:lpstr>Why create a test suite?</vt:lpstr>
      <vt:lpstr>Test suites</vt:lpstr>
      <vt:lpstr>Test suite example</vt:lpstr>
      <vt:lpstr>Test Suites</vt:lpstr>
      <vt:lpstr>Code Coverage</vt:lpstr>
      <vt:lpstr>Code Coverage Benefits</vt:lpstr>
      <vt:lpstr>Code Coverage Workflow</vt:lpstr>
      <vt:lpstr>Code Coverage Criteria</vt:lpstr>
      <vt:lpstr>Code Coverage Criteria</vt:lpstr>
      <vt:lpstr>Code Coverage</vt:lpstr>
      <vt:lpstr>The Emma Code Coverage Tool</vt:lpstr>
      <vt:lpstr>Downloading and Installing Emma</vt:lpstr>
      <vt:lpstr>Test-driven development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sohel sarwar</dc:creator>
  <cp:lastModifiedBy>Avery Peiffer</cp:lastModifiedBy>
  <cp:revision>95</cp:revision>
  <dcterms:created xsi:type="dcterms:W3CDTF">2018-11-06T14:52:14Z</dcterms:created>
  <dcterms:modified xsi:type="dcterms:W3CDTF">2020-07-08T03:31:57Z</dcterms:modified>
</cp:coreProperties>
</file>